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9"/>
  </p:notesMasterIdLst>
  <p:sldIdLst>
    <p:sldId id="256" r:id="rId3"/>
    <p:sldId id="257" r:id="rId4"/>
    <p:sldId id="258" r:id="rId5"/>
    <p:sldId id="300" r:id="rId6"/>
    <p:sldId id="259" r:id="rId7"/>
    <p:sldId id="260" r:id="rId8"/>
    <p:sldId id="261" r:id="rId9"/>
    <p:sldId id="30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Lst>
  <p:sldSz cx="9144000" cy="5143500" type="screen16x9"/>
  <p:notesSz cx="6858000" cy="9144000"/>
  <p:embeddedFontLst>
    <p:embeddedFont>
      <p:font typeface="Albert Sans" panose="020B0604020202020204" charset="0"/>
      <p:regular r:id="rId50"/>
      <p:bold r:id="rId51"/>
      <p:italic r:id="rId52"/>
      <p:boldItalic r:id="rId53"/>
    </p:embeddedFont>
    <p:embeddedFont>
      <p:font typeface="Amatic SC" panose="00000500000000000000" pitchFamily="2" charset="-79"/>
      <p:regular r:id="rId54"/>
      <p:bold r:id="rId55"/>
    </p:embeddedFont>
    <p:embeddedFont>
      <p:font typeface="DM Sans" pitchFamily="2" charset="0"/>
      <p:regular r:id="rId56"/>
      <p:bold r:id="rId57"/>
      <p:italic r:id="rId58"/>
      <p:boldItalic r:id="rId59"/>
    </p:embeddedFont>
    <p:embeddedFont>
      <p:font typeface="Manrope" panose="020B0604020202020204" charset="0"/>
      <p:regular r:id="rId60"/>
      <p:bold r:id="rId61"/>
    </p:embeddedFont>
    <p:embeddedFont>
      <p:font typeface="Manrope ExtraBold" panose="020B0604020202020204" charset="0"/>
      <p:bold r:id="rId62"/>
    </p:embeddedFont>
    <p:embeddedFont>
      <p:font typeface="Nunito Light" pitchFamily="2" charset="0"/>
      <p:regular r:id="rId63"/>
      <p:italic r:id="rId64"/>
    </p:embeddedFont>
    <p:embeddedFont>
      <p:font typeface="Proxima Nova" panose="020B0604020202020204" charset="0"/>
      <p:regular r:id="rId65"/>
      <p:bold r:id="rId66"/>
      <p:italic r:id="rId67"/>
      <p:boldItalic r:id="rId68"/>
    </p:embeddedFont>
    <p:embeddedFont>
      <p:font typeface="Roboto Medium" panose="02000000000000000000" pitchFamily="2"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8DC788-3108-4347-BF98-196111C1DC53}">
  <a:tblStyle styleId="{D98DC788-3108-4347-BF98-196111C1DC5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68" Type="http://schemas.openxmlformats.org/officeDocument/2006/relationships/font" Target="fonts/font19.fntdata"/><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22.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57" Type="http://schemas.openxmlformats.org/officeDocument/2006/relationships/font" Target="fonts/font8.fntdata"/><Relationship Id="rId61"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font" Target="fonts/font2.fntdata"/><Relationship Id="rId72" Type="http://schemas.openxmlformats.org/officeDocument/2006/relationships/font" Target="fonts/font2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2880d81867f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2880d81867f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880d81867f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880d81867f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2880d81867f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880d81867f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2880d81867f_0_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2880d81867f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2880d81867f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880d81867f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2880d81867f_0_1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2880d81867f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2885e12fc16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2885e12fc16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885e12f138_1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885e12f138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2880d81867f_0_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2880d81867f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2880d81867f_0_2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2880d81867f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8877545f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28877545f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880d81867f_0_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880d81867f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2880d81867f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2880d81867f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2880d81867f_0_89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2880d81867f_0_8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g2880d81867f_0_89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 name="Google Shape;703;g2880d81867f_0_89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2880d81867f_0_8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2880d81867f_0_8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2880d81867f_0_89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2880d81867f_0_8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5"/>
        <p:cNvGrpSpPr/>
        <p:nvPr/>
      </p:nvGrpSpPr>
      <p:grpSpPr>
        <a:xfrm>
          <a:off x="0" y="0"/>
          <a:ext cx="0" cy="0"/>
          <a:chOff x="0" y="0"/>
          <a:chExt cx="0" cy="0"/>
        </a:xfrm>
      </p:grpSpPr>
      <p:sp>
        <p:nvSpPr>
          <p:cNvPr id="746" name="Google Shape;746;g2880d81867f_0_90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 name="Google Shape;747;g2880d81867f_0_9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2880d81867f_0_9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2880d81867f_0_9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6"/>
        <p:cNvGrpSpPr/>
        <p:nvPr/>
      </p:nvGrpSpPr>
      <p:grpSpPr>
        <a:xfrm>
          <a:off x="0" y="0"/>
          <a:ext cx="0" cy="0"/>
          <a:chOff x="0" y="0"/>
          <a:chExt cx="0" cy="0"/>
        </a:xfrm>
      </p:grpSpPr>
      <p:sp>
        <p:nvSpPr>
          <p:cNvPr id="6997" name="Google Shape;6997;g2880d81867f_0_15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8" name="Google Shape;6998;g2880d81867f_0_15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3"/>
        <p:cNvGrpSpPr/>
        <p:nvPr/>
      </p:nvGrpSpPr>
      <p:grpSpPr>
        <a:xfrm>
          <a:off x="0" y="0"/>
          <a:ext cx="0" cy="0"/>
          <a:chOff x="0" y="0"/>
          <a:chExt cx="0" cy="0"/>
        </a:xfrm>
      </p:grpSpPr>
      <p:sp>
        <p:nvSpPr>
          <p:cNvPr id="7424" name="Google Shape;7424;g2880d81867f_0_156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5" name="Google Shape;7425;g2880d81867f_0_15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e870a93ff7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e870a93ff7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6"/>
        <p:cNvGrpSpPr/>
        <p:nvPr/>
      </p:nvGrpSpPr>
      <p:grpSpPr>
        <a:xfrm>
          <a:off x="0" y="0"/>
          <a:ext cx="0" cy="0"/>
          <a:chOff x="0" y="0"/>
          <a:chExt cx="0" cy="0"/>
        </a:xfrm>
      </p:grpSpPr>
      <p:sp>
        <p:nvSpPr>
          <p:cNvPr id="7587" name="Google Shape;7587;g2880d81867f_0_15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8" name="Google Shape;7588;g2880d81867f_0_15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8"/>
        <p:cNvGrpSpPr/>
        <p:nvPr/>
      </p:nvGrpSpPr>
      <p:grpSpPr>
        <a:xfrm>
          <a:off x="0" y="0"/>
          <a:ext cx="0" cy="0"/>
          <a:chOff x="0" y="0"/>
          <a:chExt cx="0" cy="0"/>
        </a:xfrm>
      </p:grpSpPr>
      <p:sp>
        <p:nvSpPr>
          <p:cNvPr id="7989" name="Google Shape;7989;g2880d81867f_0_16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0" name="Google Shape;7990;g2880d81867f_0_16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9"/>
        <p:cNvGrpSpPr/>
        <p:nvPr/>
      </p:nvGrpSpPr>
      <p:grpSpPr>
        <a:xfrm>
          <a:off x="0" y="0"/>
          <a:ext cx="0" cy="0"/>
          <a:chOff x="0" y="0"/>
          <a:chExt cx="0" cy="0"/>
        </a:xfrm>
      </p:grpSpPr>
      <p:sp>
        <p:nvSpPr>
          <p:cNvPr id="8360" name="Google Shape;8360;g2880d81867f_0_166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1" name="Google Shape;8361;g2880d81867f_0_16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8"/>
        <p:cNvGrpSpPr/>
        <p:nvPr/>
      </p:nvGrpSpPr>
      <p:grpSpPr>
        <a:xfrm>
          <a:off x="0" y="0"/>
          <a:ext cx="0" cy="0"/>
          <a:chOff x="0" y="0"/>
          <a:chExt cx="0" cy="0"/>
        </a:xfrm>
      </p:grpSpPr>
      <p:sp>
        <p:nvSpPr>
          <p:cNvPr id="8749" name="Google Shape;8749;g2880d81867f_0_170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0" name="Google Shape;8750;g2880d81867f_0_170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9"/>
        <p:cNvGrpSpPr/>
        <p:nvPr/>
      </p:nvGrpSpPr>
      <p:grpSpPr>
        <a:xfrm>
          <a:off x="0" y="0"/>
          <a:ext cx="0" cy="0"/>
          <a:chOff x="0" y="0"/>
          <a:chExt cx="0" cy="0"/>
        </a:xfrm>
      </p:grpSpPr>
      <p:sp>
        <p:nvSpPr>
          <p:cNvPr id="9180" name="Google Shape;9180;g2880d81867f_0_174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1" name="Google Shape;9181;g2880d81867f_0_17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2"/>
        <p:cNvGrpSpPr/>
        <p:nvPr/>
      </p:nvGrpSpPr>
      <p:grpSpPr>
        <a:xfrm>
          <a:off x="0" y="0"/>
          <a:ext cx="0" cy="0"/>
          <a:chOff x="0" y="0"/>
          <a:chExt cx="0" cy="0"/>
        </a:xfrm>
      </p:grpSpPr>
      <p:sp>
        <p:nvSpPr>
          <p:cNvPr id="9973" name="Google Shape;9973;g2880d81867f_0_18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4" name="Google Shape;9974;g2880d81867f_0_18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3"/>
        <p:cNvGrpSpPr/>
        <p:nvPr/>
      </p:nvGrpSpPr>
      <p:grpSpPr>
        <a:xfrm>
          <a:off x="0" y="0"/>
          <a:ext cx="0" cy="0"/>
          <a:chOff x="0" y="0"/>
          <a:chExt cx="0" cy="0"/>
        </a:xfrm>
      </p:grpSpPr>
      <p:sp>
        <p:nvSpPr>
          <p:cNvPr id="10714" name="Google Shape;10714;g2880d81867f_0_18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5" name="Google Shape;10715;g2880d81867f_0_18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6"/>
        <p:cNvGrpSpPr/>
        <p:nvPr/>
      </p:nvGrpSpPr>
      <p:grpSpPr>
        <a:xfrm>
          <a:off x="0" y="0"/>
          <a:ext cx="0" cy="0"/>
          <a:chOff x="0" y="0"/>
          <a:chExt cx="0" cy="0"/>
        </a:xfrm>
      </p:grpSpPr>
      <p:sp>
        <p:nvSpPr>
          <p:cNvPr id="11407" name="Google Shape;11407;g2880d81867f_0_19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8" name="Google Shape;11408;g2880d81867f_0_19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08"/>
        <p:cNvGrpSpPr/>
        <p:nvPr/>
      </p:nvGrpSpPr>
      <p:grpSpPr>
        <a:xfrm>
          <a:off x="0" y="0"/>
          <a:ext cx="0" cy="0"/>
          <a:chOff x="0" y="0"/>
          <a:chExt cx="0" cy="0"/>
        </a:xfrm>
      </p:grpSpPr>
      <p:sp>
        <p:nvSpPr>
          <p:cNvPr id="11709" name="Google Shape;11709;g2880d81867f_0_199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0" name="Google Shape;11710;g2880d81867f_0_19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8"/>
        <p:cNvGrpSpPr/>
        <p:nvPr/>
      </p:nvGrpSpPr>
      <p:grpSpPr>
        <a:xfrm>
          <a:off x="0" y="0"/>
          <a:ext cx="0" cy="0"/>
          <a:chOff x="0" y="0"/>
          <a:chExt cx="0" cy="0"/>
        </a:xfrm>
      </p:grpSpPr>
      <p:sp>
        <p:nvSpPr>
          <p:cNvPr id="12349" name="Google Shape;12349;g2880d81867f_0_206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50" name="Google Shape;12350;g2880d81867f_0_20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2880d8186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2880d8186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01343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64"/>
        <p:cNvGrpSpPr/>
        <p:nvPr/>
      </p:nvGrpSpPr>
      <p:grpSpPr>
        <a:xfrm>
          <a:off x="0" y="0"/>
          <a:ext cx="0" cy="0"/>
          <a:chOff x="0" y="0"/>
          <a:chExt cx="0" cy="0"/>
        </a:xfrm>
      </p:grpSpPr>
      <p:sp>
        <p:nvSpPr>
          <p:cNvPr id="12465" name="Google Shape;12465;g2880d81867f_0_207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66" name="Google Shape;12466;g2880d81867f_0_20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0"/>
        <p:cNvGrpSpPr/>
        <p:nvPr/>
      </p:nvGrpSpPr>
      <p:grpSpPr>
        <a:xfrm>
          <a:off x="0" y="0"/>
          <a:ext cx="0" cy="0"/>
          <a:chOff x="0" y="0"/>
          <a:chExt cx="0" cy="0"/>
        </a:xfrm>
      </p:grpSpPr>
      <p:sp>
        <p:nvSpPr>
          <p:cNvPr id="12511" name="Google Shape;12511;g2880d81867f_0_207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12" name="Google Shape;12512;g2880d81867f_0_20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4"/>
        <p:cNvGrpSpPr/>
        <p:nvPr/>
      </p:nvGrpSpPr>
      <p:grpSpPr>
        <a:xfrm>
          <a:off x="0" y="0"/>
          <a:ext cx="0" cy="0"/>
          <a:chOff x="0" y="0"/>
          <a:chExt cx="0" cy="0"/>
        </a:xfrm>
      </p:grpSpPr>
      <p:sp>
        <p:nvSpPr>
          <p:cNvPr id="12885" name="Google Shape;12885;g2880d81867f_0_21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6" name="Google Shape;12886;g2880d81867f_0_21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0"/>
        <p:cNvGrpSpPr/>
        <p:nvPr/>
      </p:nvGrpSpPr>
      <p:grpSpPr>
        <a:xfrm>
          <a:off x="0" y="0"/>
          <a:ext cx="0" cy="0"/>
          <a:chOff x="0" y="0"/>
          <a:chExt cx="0" cy="0"/>
        </a:xfrm>
      </p:grpSpPr>
      <p:sp>
        <p:nvSpPr>
          <p:cNvPr id="13341" name="Google Shape;13341;g2880d81867f_0_21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42" name="Google Shape;13342;g2880d81867f_0_21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54"/>
        <p:cNvGrpSpPr/>
        <p:nvPr/>
      </p:nvGrpSpPr>
      <p:grpSpPr>
        <a:xfrm>
          <a:off x="0" y="0"/>
          <a:ext cx="0" cy="0"/>
          <a:chOff x="0" y="0"/>
          <a:chExt cx="0" cy="0"/>
        </a:xfrm>
      </p:grpSpPr>
      <p:sp>
        <p:nvSpPr>
          <p:cNvPr id="13655" name="Google Shape;13655;g2880d81867f_0_219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56" name="Google Shape;13656;g2880d81867f_0_219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88"/>
        <p:cNvGrpSpPr/>
        <p:nvPr/>
      </p:nvGrpSpPr>
      <p:grpSpPr>
        <a:xfrm>
          <a:off x="0" y="0"/>
          <a:ext cx="0" cy="0"/>
          <a:chOff x="0" y="0"/>
          <a:chExt cx="0" cy="0"/>
        </a:xfrm>
      </p:grpSpPr>
      <p:sp>
        <p:nvSpPr>
          <p:cNvPr id="13989" name="Google Shape;13989;g2880d81867f_0_222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0" name="Google Shape;13990;g2880d81867f_0_22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6"/>
        <p:cNvGrpSpPr/>
        <p:nvPr/>
      </p:nvGrpSpPr>
      <p:grpSpPr>
        <a:xfrm>
          <a:off x="0" y="0"/>
          <a:ext cx="0" cy="0"/>
          <a:chOff x="0" y="0"/>
          <a:chExt cx="0" cy="0"/>
        </a:xfrm>
      </p:grpSpPr>
      <p:sp>
        <p:nvSpPr>
          <p:cNvPr id="14367" name="Google Shape;14367;g2880d81867f_0_226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68" name="Google Shape;14368;g2880d81867f_0_22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e870a93ff7_0_5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e870a93ff7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2880d8186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2880d8186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e870a93ff7_0_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e870a93ff7_0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e870a93ff7_0_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e870a93ff7_0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121424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e870a93ff7_0_6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e870a93ff7_0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835" b="845"/>
          <a:stretch/>
        </p:blipFill>
        <p:spPr>
          <a:xfrm>
            <a:off x="0" y="0"/>
            <a:ext cx="9143998" cy="5143501"/>
          </a:xfrm>
          <a:prstGeom prst="rect">
            <a:avLst/>
          </a:prstGeom>
          <a:noFill/>
          <a:ln>
            <a:noFill/>
          </a:ln>
        </p:spPr>
      </p:pic>
      <p:grpSp>
        <p:nvGrpSpPr>
          <p:cNvPr id="10" name="Google Shape;10;p2"/>
          <p:cNvGrpSpPr/>
          <p:nvPr/>
        </p:nvGrpSpPr>
        <p:grpSpPr>
          <a:xfrm>
            <a:off x="-396402" y="-536388"/>
            <a:ext cx="9936804" cy="6150201"/>
            <a:chOff x="-396402" y="-536388"/>
            <a:chExt cx="9936804" cy="6150201"/>
          </a:xfrm>
        </p:grpSpPr>
        <p:sp>
          <p:nvSpPr>
            <p:cNvPr id="11" name="Google Shape;11;p2"/>
            <p:cNvSpPr/>
            <p:nvPr/>
          </p:nvSpPr>
          <p:spPr>
            <a:xfrm>
              <a:off x="5188502" y="3870002"/>
              <a:ext cx="4144196" cy="1743811"/>
            </a:xfrm>
            <a:custGeom>
              <a:avLst/>
              <a:gdLst/>
              <a:ahLst/>
              <a:cxnLst/>
              <a:rect l="l" t="t" r="r" b="b"/>
              <a:pathLst>
                <a:path w="67985" h="28607" extrusionOk="0">
                  <a:moveTo>
                    <a:pt x="65362" y="0"/>
                  </a:moveTo>
                  <a:cubicBezTo>
                    <a:pt x="62926" y="0"/>
                    <a:pt x="60336" y="1525"/>
                    <a:pt x="58411" y="3232"/>
                  </a:cubicBezTo>
                  <a:cubicBezTo>
                    <a:pt x="55768" y="5592"/>
                    <a:pt x="53139" y="8519"/>
                    <a:pt x="49600" y="8743"/>
                  </a:cubicBezTo>
                  <a:cubicBezTo>
                    <a:pt x="49451" y="8753"/>
                    <a:pt x="49303" y="8758"/>
                    <a:pt x="49156" y="8758"/>
                  </a:cubicBezTo>
                  <a:cubicBezTo>
                    <a:pt x="45971" y="8758"/>
                    <a:pt x="42955" y="6603"/>
                    <a:pt x="39809" y="6603"/>
                  </a:cubicBezTo>
                  <a:cubicBezTo>
                    <a:pt x="39504" y="6603"/>
                    <a:pt x="39199" y="6623"/>
                    <a:pt x="38891" y="6667"/>
                  </a:cubicBezTo>
                  <a:cubicBezTo>
                    <a:pt x="35755" y="7115"/>
                    <a:pt x="33515" y="9893"/>
                    <a:pt x="30632" y="11178"/>
                  </a:cubicBezTo>
                  <a:cubicBezTo>
                    <a:pt x="29067" y="11873"/>
                    <a:pt x="27423" y="12099"/>
                    <a:pt x="25737" y="12099"/>
                  </a:cubicBezTo>
                  <a:cubicBezTo>
                    <a:pt x="22587" y="12099"/>
                    <a:pt x="19287" y="11309"/>
                    <a:pt x="16067" y="11309"/>
                  </a:cubicBezTo>
                  <a:cubicBezTo>
                    <a:pt x="15568" y="11309"/>
                    <a:pt x="15071" y="11328"/>
                    <a:pt x="14577" y="11372"/>
                  </a:cubicBezTo>
                  <a:cubicBezTo>
                    <a:pt x="6498" y="12074"/>
                    <a:pt x="1" y="20617"/>
                    <a:pt x="1494" y="28607"/>
                  </a:cubicBezTo>
                  <a:lnTo>
                    <a:pt x="66775" y="25650"/>
                  </a:lnTo>
                  <a:lnTo>
                    <a:pt x="67985" y="708"/>
                  </a:lnTo>
                  <a:cubicBezTo>
                    <a:pt x="67160" y="213"/>
                    <a:pt x="66272" y="0"/>
                    <a:pt x="65362"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a:off x="5397121" y="-536388"/>
              <a:ext cx="4143281" cy="1743445"/>
            </a:xfrm>
            <a:custGeom>
              <a:avLst/>
              <a:gdLst/>
              <a:ahLst/>
              <a:cxnLst/>
              <a:rect l="l" t="t" r="r" b="b"/>
              <a:pathLst>
                <a:path w="67970" h="28601" extrusionOk="0">
                  <a:moveTo>
                    <a:pt x="1479" y="0"/>
                  </a:moveTo>
                  <a:cubicBezTo>
                    <a:pt x="1" y="7976"/>
                    <a:pt x="6482" y="16518"/>
                    <a:pt x="14577" y="17235"/>
                  </a:cubicBezTo>
                  <a:cubicBezTo>
                    <a:pt x="15058" y="17277"/>
                    <a:pt x="15542" y="17295"/>
                    <a:pt x="16027" y="17295"/>
                  </a:cubicBezTo>
                  <a:cubicBezTo>
                    <a:pt x="19245" y="17295"/>
                    <a:pt x="22549" y="16505"/>
                    <a:pt x="25705" y="16505"/>
                  </a:cubicBezTo>
                  <a:cubicBezTo>
                    <a:pt x="27397" y="16505"/>
                    <a:pt x="29046" y="16732"/>
                    <a:pt x="30617" y="17429"/>
                  </a:cubicBezTo>
                  <a:cubicBezTo>
                    <a:pt x="33500" y="18714"/>
                    <a:pt x="35740" y="21492"/>
                    <a:pt x="38876" y="21940"/>
                  </a:cubicBezTo>
                  <a:cubicBezTo>
                    <a:pt x="39182" y="21984"/>
                    <a:pt x="39486" y="22004"/>
                    <a:pt x="39789" y="22004"/>
                  </a:cubicBezTo>
                  <a:cubicBezTo>
                    <a:pt x="42938" y="22004"/>
                    <a:pt x="45956" y="19835"/>
                    <a:pt x="49143" y="19835"/>
                  </a:cubicBezTo>
                  <a:cubicBezTo>
                    <a:pt x="49290" y="19835"/>
                    <a:pt x="49437" y="19839"/>
                    <a:pt x="49584" y="19849"/>
                  </a:cubicBezTo>
                  <a:cubicBezTo>
                    <a:pt x="53124" y="20073"/>
                    <a:pt x="55768" y="23000"/>
                    <a:pt x="58411" y="25360"/>
                  </a:cubicBezTo>
                  <a:cubicBezTo>
                    <a:pt x="60333" y="27075"/>
                    <a:pt x="62909" y="28601"/>
                    <a:pt x="65337" y="28601"/>
                  </a:cubicBezTo>
                  <a:cubicBezTo>
                    <a:pt x="66250" y="28601"/>
                    <a:pt x="67141" y="28385"/>
                    <a:pt x="67969" y="27884"/>
                  </a:cubicBezTo>
                  <a:lnTo>
                    <a:pt x="66760" y="2957"/>
                  </a:lnTo>
                  <a:lnTo>
                    <a:pt x="1479" y="0"/>
                  </a:ln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396402" y="-536388"/>
              <a:ext cx="4144196" cy="1743445"/>
            </a:xfrm>
            <a:custGeom>
              <a:avLst/>
              <a:gdLst/>
              <a:ahLst/>
              <a:cxnLst/>
              <a:rect l="l" t="t" r="r" b="b"/>
              <a:pathLst>
                <a:path w="67985" h="28601" extrusionOk="0">
                  <a:moveTo>
                    <a:pt x="66491" y="0"/>
                  </a:moveTo>
                  <a:lnTo>
                    <a:pt x="1210" y="2958"/>
                  </a:lnTo>
                  <a:lnTo>
                    <a:pt x="1" y="27884"/>
                  </a:lnTo>
                  <a:cubicBezTo>
                    <a:pt x="829" y="28386"/>
                    <a:pt x="1721" y="28601"/>
                    <a:pt x="2635" y="28601"/>
                  </a:cubicBezTo>
                  <a:cubicBezTo>
                    <a:pt x="5068" y="28601"/>
                    <a:pt x="7652" y="27075"/>
                    <a:pt x="9574" y="25360"/>
                  </a:cubicBezTo>
                  <a:cubicBezTo>
                    <a:pt x="12217" y="23015"/>
                    <a:pt x="14846" y="20073"/>
                    <a:pt x="18386" y="19849"/>
                  </a:cubicBezTo>
                  <a:cubicBezTo>
                    <a:pt x="18525" y="19840"/>
                    <a:pt x="18664" y="19836"/>
                    <a:pt x="18803" y="19836"/>
                  </a:cubicBezTo>
                  <a:cubicBezTo>
                    <a:pt x="21997" y="19836"/>
                    <a:pt x="25021" y="22004"/>
                    <a:pt x="28177" y="22004"/>
                  </a:cubicBezTo>
                  <a:cubicBezTo>
                    <a:pt x="28481" y="22004"/>
                    <a:pt x="28787" y="21984"/>
                    <a:pt x="29094" y="21940"/>
                  </a:cubicBezTo>
                  <a:cubicBezTo>
                    <a:pt x="32230" y="21492"/>
                    <a:pt x="34470" y="18714"/>
                    <a:pt x="37353" y="17429"/>
                  </a:cubicBezTo>
                  <a:cubicBezTo>
                    <a:pt x="38924" y="16732"/>
                    <a:pt x="40573" y="16505"/>
                    <a:pt x="42266" y="16505"/>
                  </a:cubicBezTo>
                  <a:cubicBezTo>
                    <a:pt x="45422" y="16505"/>
                    <a:pt x="48729" y="17295"/>
                    <a:pt x="51954" y="17295"/>
                  </a:cubicBezTo>
                  <a:cubicBezTo>
                    <a:pt x="52441" y="17295"/>
                    <a:pt x="52926" y="17277"/>
                    <a:pt x="53408" y="17235"/>
                  </a:cubicBezTo>
                  <a:cubicBezTo>
                    <a:pt x="61488" y="16518"/>
                    <a:pt x="67984" y="7991"/>
                    <a:pt x="66491"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 name="Google Shape;14;p2"/>
          <p:cNvGrpSpPr/>
          <p:nvPr/>
        </p:nvGrpSpPr>
        <p:grpSpPr>
          <a:xfrm>
            <a:off x="484975" y="-235697"/>
            <a:ext cx="8659031" cy="2471548"/>
            <a:chOff x="484975" y="-235697"/>
            <a:chExt cx="8659031" cy="2471548"/>
          </a:xfrm>
        </p:grpSpPr>
        <p:sp>
          <p:nvSpPr>
            <p:cNvPr id="15" name="Google Shape;15;p2"/>
            <p:cNvSpPr/>
            <p:nvPr/>
          </p:nvSpPr>
          <p:spPr>
            <a:xfrm>
              <a:off x="484975" y="599300"/>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rot="-5922903">
              <a:off x="7087076" y="239811"/>
              <a:ext cx="2267335" cy="1520533"/>
            </a:xfrm>
            <a:custGeom>
              <a:avLst/>
              <a:gdLst/>
              <a:ahLst/>
              <a:cxnLst/>
              <a:rect l="l" t="t" r="r" b="b"/>
              <a:pathLst>
                <a:path w="62892" h="42177" fill="none" extrusionOk="0">
                  <a:moveTo>
                    <a:pt x="1" y="42176"/>
                  </a:moveTo>
                  <a:cubicBezTo>
                    <a:pt x="1838" y="37352"/>
                    <a:pt x="3675" y="32513"/>
                    <a:pt x="6273" y="28078"/>
                  </a:cubicBezTo>
                  <a:cubicBezTo>
                    <a:pt x="8887" y="23627"/>
                    <a:pt x="12337" y="19565"/>
                    <a:pt x="16773" y="16966"/>
                  </a:cubicBezTo>
                  <a:cubicBezTo>
                    <a:pt x="19401" y="15413"/>
                    <a:pt x="23000" y="14487"/>
                    <a:pt x="25345" y="16443"/>
                  </a:cubicBezTo>
                  <a:cubicBezTo>
                    <a:pt x="27571" y="18295"/>
                    <a:pt x="27451" y="21925"/>
                    <a:pt x="25928" y="24389"/>
                  </a:cubicBezTo>
                  <a:cubicBezTo>
                    <a:pt x="24584" y="26554"/>
                    <a:pt x="21522" y="28137"/>
                    <a:pt x="19536" y="26539"/>
                  </a:cubicBezTo>
                  <a:cubicBezTo>
                    <a:pt x="17594" y="24956"/>
                    <a:pt x="18430" y="21686"/>
                    <a:pt x="20208" y="19923"/>
                  </a:cubicBezTo>
                  <a:cubicBezTo>
                    <a:pt x="22836" y="17295"/>
                    <a:pt x="26824" y="16518"/>
                    <a:pt x="30543" y="16533"/>
                  </a:cubicBezTo>
                  <a:cubicBezTo>
                    <a:pt x="34276" y="16563"/>
                    <a:pt x="37980" y="17265"/>
                    <a:pt x="41699" y="17071"/>
                  </a:cubicBezTo>
                  <a:cubicBezTo>
                    <a:pt x="51377" y="16563"/>
                    <a:pt x="60338" y="9349"/>
                    <a:pt x="62892" y="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7" name="Google Shape;17;p2"/>
          <p:cNvSpPr txBox="1">
            <a:spLocks noGrp="1"/>
          </p:cNvSpPr>
          <p:nvPr>
            <p:ph type="ctrTitle"/>
          </p:nvPr>
        </p:nvSpPr>
        <p:spPr>
          <a:xfrm>
            <a:off x="1123200" y="1378950"/>
            <a:ext cx="6745200" cy="23856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pic>
        <p:nvPicPr>
          <p:cNvPr id="58" name="Google Shape;58;p11"/>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59" name="Google Shape;59;p11"/>
          <p:cNvSpPr/>
          <p:nvPr/>
        </p:nvSpPr>
        <p:spPr>
          <a:xfrm>
            <a:off x="5188502" y="3870002"/>
            <a:ext cx="4144196" cy="1743811"/>
          </a:xfrm>
          <a:custGeom>
            <a:avLst/>
            <a:gdLst/>
            <a:ahLst/>
            <a:cxnLst/>
            <a:rect l="l" t="t" r="r" b="b"/>
            <a:pathLst>
              <a:path w="67985" h="28607" extrusionOk="0">
                <a:moveTo>
                  <a:pt x="65362" y="0"/>
                </a:moveTo>
                <a:cubicBezTo>
                  <a:pt x="62926" y="0"/>
                  <a:pt x="60336" y="1525"/>
                  <a:pt x="58411" y="3232"/>
                </a:cubicBezTo>
                <a:cubicBezTo>
                  <a:pt x="55768" y="5592"/>
                  <a:pt x="53139" y="8519"/>
                  <a:pt x="49600" y="8743"/>
                </a:cubicBezTo>
                <a:cubicBezTo>
                  <a:pt x="49451" y="8753"/>
                  <a:pt x="49303" y="8758"/>
                  <a:pt x="49156" y="8758"/>
                </a:cubicBezTo>
                <a:cubicBezTo>
                  <a:pt x="45971" y="8758"/>
                  <a:pt x="42955" y="6603"/>
                  <a:pt x="39809" y="6603"/>
                </a:cubicBezTo>
                <a:cubicBezTo>
                  <a:pt x="39504" y="6603"/>
                  <a:pt x="39199" y="6623"/>
                  <a:pt x="38891" y="6667"/>
                </a:cubicBezTo>
                <a:cubicBezTo>
                  <a:pt x="35755" y="7115"/>
                  <a:pt x="33515" y="9893"/>
                  <a:pt x="30632" y="11178"/>
                </a:cubicBezTo>
                <a:cubicBezTo>
                  <a:pt x="29067" y="11873"/>
                  <a:pt x="27423" y="12099"/>
                  <a:pt x="25737" y="12099"/>
                </a:cubicBezTo>
                <a:cubicBezTo>
                  <a:pt x="22587" y="12099"/>
                  <a:pt x="19287" y="11309"/>
                  <a:pt x="16067" y="11309"/>
                </a:cubicBezTo>
                <a:cubicBezTo>
                  <a:pt x="15568" y="11309"/>
                  <a:pt x="15071" y="11328"/>
                  <a:pt x="14577" y="11372"/>
                </a:cubicBezTo>
                <a:cubicBezTo>
                  <a:pt x="6498" y="12074"/>
                  <a:pt x="1" y="20617"/>
                  <a:pt x="1494" y="28607"/>
                </a:cubicBezTo>
                <a:lnTo>
                  <a:pt x="66775" y="25650"/>
                </a:lnTo>
                <a:lnTo>
                  <a:pt x="67985" y="708"/>
                </a:lnTo>
                <a:cubicBezTo>
                  <a:pt x="67160" y="213"/>
                  <a:pt x="66272" y="0"/>
                  <a:pt x="65362"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11"/>
          <p:cNvSpPr txBox="1">
            <a:spLocks noGrp="1"/>
          </p:cNvSpPr>
          <p:nvPr>
            <p:ph type="title" hasCustomPrompt="1"/>
          </p:nvPr>
        </p:nvSpPr>
        <p:spPr>
          <a:xfrm>
            <a:off x="1284000" y="1057549"/>
            <a:ext cx="6576000" cy="1716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a:spLocks noGrp="1"/>
          </p:cNvSpPr>
          <p:nvPr>
            <p:ph type="subTitle" idx="1"/>
          </p:nvPr>
        </p:nvSpPr>
        <p:spPr>
          <a:xfrm>
            <a:off x="1284000" y="2774099"/>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3"/>
        <p:cNvGrpSpPr/>
        <p:nvPr/>
      </p:nvGrpSpPr>
      <p:grpSpPr>
        <a:xfrm>
          <a:off x="0" y="0"/>
          <a:ext cx="0" cy="0"/>
          <a:chOff x="0" y="0"/>
          <a:chExt cx="0" cy="0"/>
        </a:xfrm>
      </p:grpSpPr>
      <p:pic>
        <p:nvPicPr>
          <p:cNvPr id="64" name="Google Shape;64;p13"/>
          <p:cNvPicPr preferRelativeResize="0"/>
          <p:nvPr/>
        </p:nvPicPr>
        <p:blipFill>
          <a:blip r:embed="rId2">
            <a:alphaModFix/>
          </a:blip>
          <a:stretch>
            <a:fillRect/>
          </a:stretch>
        </p:blipFill>
        <p:spPr>
          <a:xfrm>
            <a:off x="0" y="-43885"/>
            <a:ext cx="9143998" cy="5231259"/>
          </a:xfrm>
          <a:prstGeom prst="rect">
            <a:avLst/>
          </a:prstGeom>
          <a:noFill/>
          <a:ln>
            <a:noFill/>
          </a:ln>
        </p:spPr>
      </p:pic>
      <p:grpSp>
        <p:nvGrpSpPr>
          <p:cNvPr id="65" name="Google Shape;65;p13"/>
          <p:cNvGrpSpPr/>
          <p:nvPr/>
        </p:nvGrpSpPr>
        <p:grpSpPr>
          <a:xfrm>
            <a:off x="5287796" y="-43875"/>
            <a:ext cx="4129446" cy="5274372"/>
            <a:chOff x="5287796" y="-43875"/>
            <a:chExt cx="4129446" cy="5274372"/>
          </a:xfrm>
        </p:grpSpPr>
        <p:sp>
          <p:nvSpPr>
            <p:cNvPr id="66" name="Google Shape;66;p13"/>
            <p:cNvSpPr/>
            <p:nvPr/>
          </p:nvSpPr>
          <p:spPr>
            <a:xfrm flipH="1">
              <a:off x="5287796" y="-43875"/>
              <a:ext cx="4078329" cy="1229306"/>
            </a:xfrm>
            <a:custGeom>
              <a:avLst/>
              <a:gdLst/>
              <a:ahLst/>
              <a:cxnLst/>
              <a:rect l="l" t="t" r="r" b="b"/>
              <a:pathLst>
                <a:path w="113342" h="34164" extrusionOk="0">
                  <a:moveTo>
                    <a:pt x="1568" y="1"/>
                  </a:moveTo>
                  <a:lnTo>
                    <a:pt x="0" y="20028"/>
                  </a:lnTo>
                  <a:cubicBezTo>
                    <a:pt x="1718" y="24509"/>
                    <a:pt x="4242" y="28855"/>
                    <a:pt x="8170" y="31603"/>
                  </a:cubicBezTo>
                  <a:cubicBezTo>
                    <a:pt x="10473" y="33215"/>
                    <a:pt x="13332" y="34164"/>
                    <a:pt x="16125" y="34164"/>
                  </a:cubicBezTo>
                  <a:cubicBezTo>
                    <a:pt x="18094" y="34164"/>
                    <a:pt x="20030" y="33692"/>
                    <a:pt x="21716" y="32648"/>
                  </a:cubicBezTo>
                  <a:cubicBezTo>
                    <a:pt x="25524" y="30289"/>
                    <a:pt x="27242" y="25748"/>
                    <a:pt x="29810" y="22089"/>
                  </a:cubicBezTo>
                  <a:cubicBezTo>
                    <a:pt x="34350" y="15625"/>
                    <a:pt x="42232" y="11749"/>
                    <a:pt x="50098" y="11749"/>
                  </a:cubicBezTo>
                  <a:cubicBezTo>
                    <a:pt x="51755" y="11749"/>
                    <a:pt x="53411" y="11921"/>
                    <a:pt x="55036" y="12277"/>
                  </a:cubicBezTo>
                  <a:cubicBezTo>
                    <a:pt x="59904" y="13352"/>
                    <a:pt x="64310" y="15876"/>
                    <a:pt x="69030" y="17504"/>
                  </a:cubicBezTo>
                  <a:cubicBezTo>
                    <a:pt x="71490" y="18356"/>
                    <a:pt x="74162" y="18941"/>
                    <a:pt x="76765" y="18941"/>
                  </a:cubicBezTo>
                  <a:cubicBezTo>
                    <a:pt x="79140" y="18941"/>
                    <a:pt x="81457" y="18454"/>
                    <a:pt x="83502" y="17236"/>
                  </a:cubicBezTo>
                  <a:cubicBezTo>
                    <a:pt x="86713" y="15309"/>
                    <a:pt x="88863" y="11799"/>
                    <a:pt x="92313" y="10365"/>
                  </a:cubicBezTo>
                  <a:cubicBezTo>
                    <a:pt x="93797" y="9746"/>
                    <a:pt x="95387" y="9562"/>
                    <a:pt x="97005" y="9562"/>
                  </a:cubicBezTo>
                  <a:cubicBezTo>
                    <a:pt x="98350" y="9562"/>
                    <a:pt x="99714" y="9689"/>
                    <a:pt x="101050" y="9798"/>
                  </a:cubicBezTo>
                  <a:cubicBezTo>
                    <a:pt x="101911" y="9863"/>
                    <a:pt x="102791" y="9915"/>
                    <a:pt x="103668" y="9915"/>
                  </a:cubicBezTo>
                  <a:cubicBezTo>
                    <a:pt x="105786" y="9915"/>
                    <a:pt x="107884" y="9614"/>
                    <a:pt x="109638" y="8484"/>
                  </a:cubicBezTo>
                  <a:cubicBezTo>
                    <a:pt x="112132" y="6901"/>
                    <a:pt x="113342" y="3062"/>
                    <a:pt x="111295" y="942"/>
                  </a:cubicBezTo>
                  <a:lnTo>
                    <a:pt x="1568" y="1"/>
                  </a:ln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13"/>
            <p:cNvSpPr/>
            <p:nvPr/>
          </p:nvSpPr>
          <p:spPr>
            <a:xfrm>
              <a:off x="5864600" y="4160075"/>
              <a:ext cx="3552643" cy="1070422"/>
            </a:xfrm>
            <a:custGeom>
              <a:avLst/>
              <a:gdLst/>
              <a:ahLst/>
              <a:cxnLst/>
              <a:rect l="l" t="t" r="r" b="b"/>
              <a:pathLst>
                <a:path w="87251" h="26289" extrusionOk="0">
                  <a:moveTo>
                    <a:pt x="74840" y="1"/>
                  </a:moveTo>
                  <a:cubicBezTo>
                    <a:pt x="73325" y="1"/>
                    <a:pt x="71836" y="364"/>
                    <a:pt x="70538" y="1168"/>
                  </a:cubicBezTo>
                  <a:cubicBezTo>
                    <a:pt x="67611" y="2990"/>
                    <a:pt x="66281" y="6469"/>
                    <a:pt x="64295" y="9292"/>
                  </a:cubicBezTo>
                  <a:cubicBezTo>
                    <a:pt x="60801" y="14267"/>
                    <a:pt x="54736" y="17252"/>
                    <a:pt x="48672" y="17252"/>
                  </a:cubicBezTo>
                  <a:cubicBezTo>
                    <a:pt x="47400" y="17252"/>
                    <a:pt x="46128" y="17121"/>
                    <a:pt x="44880" y="16849"/>
                  </a:cubicBezTo>
                  <a:cubicBezTo>
                    <a:pt x="41131" y="16013"/>
                    <a:pt x="37741" y="14071"/>
                    <a:pt x="34112" y="12817"/>
                  </a:cubicBezTo>
                  <a:cubicBezTo>
                    <a:pt x="32222" y="12161"/>
                    <a:pt x="30165" y="11709"/>
                    <a:pt x="28160" y="11709"/>
                  </a:cubicBezTo>
                  <a:cubicBezTo>
                    <a:pt x="26331" y="11709"/>
                    <a:pt x="24545" y="12085"/>
                    <a:pt x="22970" y="13026"/>
                  </a:cubicBezTo>
                  <a:cubicBezTo>
                    <a:pt x="20506" y="14504"/>
                    <a:pt x="18848" y="17208"/>
                    <a:pt x="16190" y="18313"/>
                  </a:cubicBezTo>
                  <a:cubicBezTo>
                    <a:pt x="15059" y="18789"/>
                    <a:pt x="13846" y="18929"/>
                    <a:pt x="12611" y="18929"/>
                  </a:cubicBezTo>
                  <a:cubicBezTo>
                    <a:pt x="11562" y="18929"/>
                    <a:pt x="10497" y="18828"/>
                    <a:pt x="9454" y="18746"/>
                  </a:cubicBezTo>
                  <a:cubicBezTo>
                    <a:pt x="8801" y="18694"/>
                    <a:pt x="8133" y="18655"/>
                    <a:pt x="7467" y="18655"/>
                  </a:cubicBezTo>
                  <a:cubicBezTo>
                    <a:pt x="5833" y="18655"/>
                    <a:pt x="4211" y="18892"/>
                    <a:pt x="2853" y="19762"/>
                  </a:cubicBezTo>
                  <a:cubicBezTo>
                    <a:pt x="941" y="20986"/>
                    <a:pt x="0" y="23943"/>
                    <a:pt x="1568" y="25571"/>
                  </a:cubicBezTo>
                  <a:lnTo>
                    <a:pt x="86040" y="26288"/>
                  </a:lnTo>
                  <a:lnTo>
                    <a:pt x="87250" y="10875"/>
                  </a:lnTo>
                  <a:cubicBezTo>
                    <a:pt x="85921" y="7440"/>
                    <a:pt x="83979" y="4095"/>
                    <a:pt x="80963" y="1974"/>
                  </a:cubicBezTo>
                  <a:cubicBezTo>
                    <a:pt x="79185" y="731"/>
                    <a:pt x="76987" y="1"/>
                    <a:pt x="74840" y="1"/>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8" name="Google Shape;6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9" name="Google Shape;69;p13"/>
          <p:cNvSpPr txBox="1">
            <a:spLocks noGrp="1"/>
          </p:cNvSpPr>
          <p:nvPr>
            <p:ph type="title" idx="2" hasCustomPrompt="1"/>
          </p:nvPr>
        </p:nvSpPr>
        <p:spPr>
          <a:xfrm>
            <a:off x="720000" y="1332025"/>
            <a:ext cx="9201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title" idx="3" hasCustomPrompt="1"/>
          </p:nvPr>
        </p:nvSpPr>
        <p:spPr>
          <a:xfrm>
            <a:off x="720000" y="3064617"/>
            <a:ext cx="9201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title" idx="4" hasCustomPrompt="1"/>
          </p:nvPr>
        </p:nvSpPr>
        <p:spPr>
          <a:xfrm>
            <a:off x="4099746" y="1332025"/>
            <a:ext cx="9201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title" idx="5" hasCustomPrompt="1"/>
          </p:nvPr>
        </p:nvSpPr>
        <p:spPr>
          <a:xfrm>
            <a:off x="4099746" y="3064617"/>
            <a:ext cx="9201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a:spLocks noGrp="1"/>
          </p:cNvSpPr>
          <p:nvPr>
            <p:ph type="subTitle" idx="1"/>
          </p:nvPr>
        </p:nvSpPr>
        <p:spPr>
          <a:xfrm>
            <a:off x="720000" y="1779625"/>
            <a:ext cx="2886900" cy="8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DM Sans"/>
              <a:buNone/>
              <a:defRPr sz="2000" b="1">
                <a:solidFill>
                  <a:schemeClr val="dk2"/>
                </a:solidFill>
                <a:latin typeface="Manrope"/>
                <a:ea typeface="Manrope"/>
                <a:cs typeface="Manrope"/>
                <a:sym typeface="Manrop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74" name="Google Shape;74;p13"/>
          <p:cNvSpPr txBox="1">
            <a:spLocks noGrp="1"/>
          </p:cNvSpPr>
          <p:nvPr>
            <p:ph type="subTitle" idx="6"/>
          </p:nvPr>
        </p:nvSpPr>
        <p:spPr>
          <a:xfrm>
            <a:off x="4099746" y="1779625"/>
            <a:ext cx="2886900" cy="8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DM Sans"/>
              <a:buNone/>
              <a:defRPr sz="2000" b="1">
                <a:solidFill>
                  <a:schemeClr val="dk2"/>
                </a:solidFill>
                <a:latin typeface="Manrope"/>
                <a:ea typeface="Manrope"/>
                <a:cs typeface="Manrope"/>
                <a:sym typeface="Manrop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75" name="Google Shape;75;p13"/>
          <p:cNvSpPr txBox="1">
            <a:spLocks noGrp="1"/>
          </p:cNvSpPr>
          <p:nvPr>
            <p:ph type="subTitle" idx="7"/>
          </p:nvPr>
        </p:nvSpPr>
        <p:spPr>
          <a:xfrm>
            <a:off x="720000" y="3512225"/>
            <a:ext cx="2886900" cy="8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DM Sans"/>
              <a:buNone/>
              <a:defRPr sz="2000" b="1">
                <a:solidFill>
                  <a:schemeClr val="dk2"/>
                </a:solidFill>
                <a:latin typeface="Manrope"/>
                <a:ea typeface="Manrope"/>
                <a:cs typeface="Manrope"/>
                <a:sym typeface="Manrop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76" name="Google Shape;76;p13"/>
          <p:cNvSpPr txBox="1">
            <a:spLocks noGrp="1"/>
          </p:cNvSpPr>
          <p:nvPr>
            <p:ph type="subTitle" idx="8"/>
          </p:nvPr>
        </p:nvSpPr>
        <p:spPr>
          <a:xfrm>
            <a:off x="4099746" y="3512225"/>
            <a:ext cx="2886900" cy="8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DM Sans"/>
              <a:buNone/>
              <a:defRPr sz="2000" b="1">
                <a:solidFill>
                  <a:schemeClr val="dk2"/>
                </a:solidFill>
                <a:latin typeface="Manrope"/>
                <a:ea typeface="Manrope"/>
                <a:cs typeface="Manrope"/>
                <a:sym typeface="Manrop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77"/>
        <p:cNvGrpSpPr/>
        <p:nvPr/>
      </p:nvGrpSpPr>
      <p:grpSpPr>
        <a:xfrm>
          <a:off x="0" y="0"/>
          <a:ext cx="0" cy="0"/>
          <a:chOff x="0" y="0"/>
          <a:chExt cx="0" cy="0"/>
        </a:xfrm>
      </p:grpSpPr>
      <p:pic>
        <p:nvPicPr>
          <p:cNvPr id="78" name="Google Shape;78;p14"/>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79" name="Google Shape;79;p14"/>
          <p:cNvSpPr/>
          <p:nvPr/>
        </p:nvSpPr>
        <p:spPr>
          <a:xfrm rot="10800000" flipH="1">
            <a:off x="5614250" y="4126437"/>
            <a:ext cx="4143281" cy="1743445"/>
          </a:xfrm>
          <a:custGeom>
            <a:avLst/>
            <a:gdLst/>
            <a:ahLst/>
            <a:cxnLst/>
            <a:rect l="l" t="t" r="r" b="b"/>
            <a:pathLst>
              <a:path w="67970" h="28601" extrusionOk="0">
                <a:moveTo>
                  <a:pt x="1479" y="0"/>
                </a:moveTo>
                <a:cubicBezTo>
                  <a:pt x="1" y="7976"/>
                  <a:pt x="6482" y="16518"/>
                  <a:pt x="14577" y="17235"/>
                </a:cubicBezTo>
                <a:cubicBezTo>
                  <a:pt x="15058" y="17277"/>
                  <a:pt x="15542" y="17295"/>
                  <a:pt x="16027" y="17295"/>
                </a:cubicBezTo>
                <a:cubicBezTo>
                  <a:pt x="19245" y="17295"/>
                  <a:pt x="22549" y="16505"/>
                  <a:pt x="25705" y="16505"/>
                </a:cubicBezTo>
                <a:cubicBezTo>
                  <a:pt x="27397" y="16505"/>
                  <a:pt x="29046" y="16732"/>
                  <a:pt x="30617" y="17429"/>
                </a:cubicBezTo>
                <a:cubicBezTo>
                  <a:pt x="33500" y="18714"/>
                  <a:pt x="35740" y="21492"/>
                  <a:pt x="38876" y="21940"/>
                </a:cubicBezTo>
                <a:cubicBezTo>
                  <a:pt x="39182" y="21984"/>
                  <a:pt x="39486" y="22004"/>
                  <a:pt x="39789" y="22004"/>
                </a:cubicBezTo>
                <a:cubicBezTo>
                  <a:pt x="42938" y="22004"/>
                  <a:pt x="45956" y="19835"/>
                  <a:pt x="49143" y="19835"/>
                </a:cubicBezTo>
                <a:cubicBezTo>
                  <a:pt x="49290" y="19835"/>
                  <a:pt x="49437" y="19839"/>
                  <a:pt x="49584" y="19849"/>
                </a:cubicBezTo>
                <a:cubicBezTo>
                  <a:pt x="53124" y="20073"/>
                  <a:pt x="55768" y="23000"/>
                  <a:pt x="58411" y="25360"/>
                </a:cubicBezTo>
                <a:cubicBezTo>
                  <a:pt x="60333" y="27075"/>
                  <a:pt x="62909" y="28601"/>
                  <a:pt x="65337" y="28601"/>
                </a:cubicBezTo>
                <a:cubicBezTo>
                  <a:pt x="66250" y="28601"/>
                  <a:pt x="67141" y="28385"/>
                  <a:pt x="67969" y="27884"/>
                </a:cubicBezTo>
                <a:lnTo>
                  <a:pt x="66760" y="2957"/>
                </a:lnTo>
                <a:lnTo>
                  <a:pt x="1479" y="0"/>
                </a:ln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81"/>
        <p:cNvGrpSpPr/>
        <p:nvPr/>
      </p:nvGrpSpPr>
      <p:grpSpPr>
        <a:xfrm>
          <a:off x="0" y="0"/>
          <a:ext cx="0" cy="0"/>
          <a:chOff x="0" y="0"/>
          <a:chExt cx="0" cy="0"/>
        </a:xfrm>
      </p:grpSpPr>
      <p:pic>
        <p:nvPicPr>
          <p:cNvPr id="82" name="Google Shape;82;p15"/>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83" name="Google Shape;83;p15"/>
          <p:cNvSpPr/>
          <p:nvPr/>
        </p:nvSpPr>
        <p:spPr>
          <a:xfrm rot="10800000">
            <a:off x="5287796" y="4122875"/>
            <a:ext cx="4078329" cy="1229306"/>
          </a:xfrm>
          <a:custGeom>
            <a:avLst/>
            <a:gdLst/>
            <a:ahLst/>
            <a:cxnLst/>
            <a:rect l="l" t="t" r="r" b="b"/>
            <a:pathLst>
              <a:path w="113342" h="34164" extrusionOk="0">
                <a:moveTo>
                  <a:pt x="1568" y="1"/>
                </a:moveTo>
                <a:lnTo>
                  <a:pt x="0" y="20028"/>
                </a:lnTo>
                <a:cubicBezTo>
                  <a:pt x="1718" y="24509"/>
                  <a:pt x="4242" y="28855"/>
                  <a:pt x="8170" y="31603"/>
                </a:cubicBezTo>
                <a:cubicBezTo>
                  <a:pt x="10473" y="33215"/>
                  <a:pt x="13332" y="34164"/>
                  <a:pt x="16125" y="34164"/>
                </a:cubicBezTo>
                <a:cubicBezTo>
                  <a:pt x="18094" y="34164"/>
                  <a:pt x="20030" y="33692"/>
                  <a:pt x="21716" y="32648"/>
                </a:cubicBezTo>
                <a:cubicBezTo>
                  <a:pt x="25524" y="30289"/>
                  <a:pt x="27242" y="25748"/>
                  <a:pt x="29810" y="22089"/>
                </a:cubicBezTo>
                <a:cubicBezTo>
                  <a:pt x="34350" y="15625"/>
                  <a:pt x="42232" y="11749"/>
                  <a:pt x="50098" y="11749"/>
                </a:cubicBezTo>
                <a:cubicBezTo>
                  <a:pt x="51755" y="11749"/>
                  <a:pt x="53411" y="11921"/>
                  <a:pt x="55036" y="12277"/>
                </a:cubicBezTo>
                <a:cubicBezTo>
                  <a:pt x="59904" y="13352"/>
                  <a:pt x="64310" y="15876"/>
                  <a:pt x="69030" y="17504"/>
                </a:cubicBezTo>
                <a:cubicBezTo>
                  <a:pt x="71490" y="18356"/>
                  <a:pt x="74162" y="18941"/>
                  <a:pt x="76765" y="18941"/>
                </a:cubicBezTo>
                <a:cubicBezTo>
                  <a:pt x="79140" y="18941"/>
                  <a:pt x="81457" y="18454"/>
                  <a:pt x="83502" y="17236"/>
                </a:cubicBezTo>
                <a:cubicBezTo>
                  <a:pt x="86713" y="15309"/>
                  <a:pt x="88863" y="11799"/>
                  <a:pt x="92313" y="10365"/>
                </a:cubicBezTo>
                <a:cubicBezTo>
                  <a:pt x="93797" y="9746"/>
                  <a:pt x="95387" y="9562"/>
                  <a:pt x="97005" y="9562"/>
                </a:cubicBezTo>
                <a:cubicBezTo>
                  <a:pt x="98350" y="9562"/>
                  <a:pt x="99714" y="9689"/>
                  <a:pt x="101050" y="9798"/>
                </a:cubicBezTo>
                <a:cubicBezTo>
                  <a:pt x="101911" y="9863"/>
                  <a:pt x="102791" y="9915"/>
                  <a:pt x="103668" y="9915"/>
                </a:cubicBezTo>
                <a:cubicBezTo>
                  <a:pt x="105786" y="9915"/>
                  <a:pt x="107884" y="9614"/>
                  <a:pt x="109638" y="8484"/>
                </a:cubicBezTo>
                <a:cubicBezTo>
                  <a:pt x="112132" y="6901"/>
                  <a:pt x="113342" y="3062"/>
                  <a:pt x="111295" y="942"/>
                </a:cubicBezTo>
                <a:lnTo>
                  <a:pt x="1568" y="1"/>
                </a:ln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85"/>
        <p:cNvGrpSpPr/>
        <p:nvPr/>
      </p:nvGrpSpPr>
      <p:grpSpPr>
        <a:xfrm>
          <a:off x="0" y="0"/>
          <a:ext cx="0" cy="0"/>
          <a:chOff x="0" y="0"/>
          <a:chExt cx="0" cy="0"/>
        </a:xfrm>
      </p:grpSpPr>
      <p:pic>
        <p:nvPicPr>
          <p:cNvPr id="86" name="Google Shape;86;p16"/>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87" name="Google Shape;87;p16"/>
          <p:cNvSpPr/>
          <p:nvPr/>
        </p:nvSpPr>
        <p:spPr>
          <a:xfrm flipH="1">
            <a:off x="-234650" y="-266238"/>
            <a:ext cx="4143281" cy="1743445"/>
          </a:xfrm>
          <a:custGeom>
            <a:avLst/>
            <a:gdLst/>
            <a:ahLst/>
            <a:cxnLst/>
            <a:rect l="l" t="t" r="r" b="b"/>
            <a:pathLst>
              <a:path w="67970" h="28601" extrusionOk="0">
                <a:moveTo>
                  <a:pt x="1479" y="0"/>
                </a:moveTo>
                <a:cubicBezTo>
                  <a:pt x="1" y="7976"/>
                  <a:pt x="6482" y="16518"/>
                  <a:pt x="14577" y="17235"/>
                </a:cubicBezTo>
                <a:cubicBezTo>
                  <a:pt x="15058" y="17277"/>
                  <a:pt x="15542" y="17295"/>
                  <a:pt x="16027" y="17295"/>
                </a:cubicBezTo>
                <a:cubicBezTo>
                  <a:pt x="19245" y="17295"/>
                  <a:pt x="22549" y="16505"/>
                  <a:pt x="25705" y="16505"/>
                </a:cubicBezTo>
                <a:cubicBezTo>
                  <a:pt x="27397" y="16505"/>
                  <a:pt x="29046" y="16732"/>
                  <a:pt x="30617" y="17429"/>
                </a:cubicBezTo>
                <a:cubicBezTo>
                  <a:pt x="33500" y="18714"/>
                  <a:pt x="35740" y="21492"/>
                  <a:pt x="38876" y="21940"/>
                </a:cubicBezTo>
                <a:cubicBezTo>
                  <a:pt x="39182" y="21984"/>
                  <a:pt x="39486" y="22004"/>
                  <a:pt x="39789" y="22004"/>
                </a:cubicBezTo>
                <a:cubicBezTo>
                  <a:pt x="42938" y="22004"/>
                  <a:pt x="45956" y="19835"/>
                  <a:pt x="49143" y="19835"/>
                </a:cubicBezTo>
                <a:cubicBezTo>
                  <a:pt x="49290" y="19835"/>
                  <a:pt x="49437" y="19839"/>
                  <a:pt x="49584" y="19849"/>
                </a:cubicBezTo>
                <a:cubicBezTo>
                  <a:pt x="53124" y="20073"/>
                  <a:pt x="55768" y="23000"/>
                  <a:pt x="58411" y="25360"/>
                </a:cubicBezTo>
                <a:cubicBezTo>
                  <a:pt x="60333" y="27075"/>
                  <a:pt x="62909" y="28601"/>
                  <a:pt x="65337" y="28601"/>
                </a:cubicBezTo>
                <a:cubicBezTo>
                  <a:pt x="66250" y="28601"/>
                  <a:pt x="67141" y="28385"/>
                  <a:pt x="67969" y="27884"/>
                </a:cubicBezTo>
                <a:lnTo>
                  <a:pt x="66760" y="2957"/>
                </a:lnTo>
                <a:lnTo>
                  <a:pt x="1479" y="0"/>
                </a:ln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16"/>
          <p:cNvSpPr/>
          <p:nvPr/>
        </p:nvSpPr>
        <p:spPr>
          <a:xfrm flipH="1">
            <a:off x="6898875" y="4030275"/>
            <a:ext cx="2420497" cy="1277990"/>
          </a:xfrm>
          <a:custGeom>
            <a:avLst/>
            <a:gdLst/>
            <a:ahLst/>
            <a:cxnLst/>
            <a:rect l="l" t="t" r="r" b="b"/>
            <a:pathLst>
              <a:path w="35785" h="18894" fill="none" extrusionOk="0">
                <a:moveTo>
                  <a:pt x="0" y="1434"/>
                </a:moveTo>
                <a:cubicBezTo>
                  <a:pt x="2465" y="1"/>
                  <a:pt x="5661" y="882"/>
                  <a:pt x="8110" y="2360"/>
                </a:cubicBezTo>
                <a:cubicBezTo>
                  <a:pt x="10544" y="3854"/>
                  <a:pt x="12650" y="5915"/>
                  <a:pt x="15294" y="7005"/>
                </a:cubicBezTo>
                <a:cubicBezTo>
                  <a:pt x="17922" y="8095"/>
                  <a:pt x="21477" y="7886"/>
                  <a:pt x="23030" y="5482"/>
                </a:cubicBezTo>
                <a:cubicBezTo>
                  <a:pt x="23672" y="4526"/>
                  <a:pt x="23762" y="3003"/>
                  <a:pt x="22776" y="2420"/>
                </a:cubicBezTo>
                <a:cubicBezTo>
                  <a:pt x="21641" y="1733"/>
                  <a:pt x="20103" y="3107"/>
                  <a:pt x="20282" y="4421"/>
                </a:cubicBezTo>
                <a:cubicBezTo>
                  <a:pt x="20461" y="5736"/>
                  <a:pt x="21746" y="6662"/>
                  <a:pt x="23030" y="6990"/>
                </a:cubicBezTo>
                <a:cubicBezTo>
                  <a:pt x="24314" y="7319"/>
                  <a:pt x="25674" y="7214"/>
                  <a:pt x="26988" y="7378"/>
                </a:cubicBezTo>
                <a:cubicBezTo>
                  <a:pt x="29616" y="7722"/>
                  <a:pt x="32081" y="9186"/>
                  <a:pt x="33634" y="11336"/>
                </a:cubicBezTo>
                <a:cubicBezTo>
                  <a:pt x="35172" y="13487"/>
                  <a:pt x="35784" y="16295"/>
                  <a:pt x="35277" y="18893"/>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16"/>
          <p:cNvSpPr txBox="1">
            <a:spLocks noGrp="1"/>
          </p:cNvSpPr>
          <p:nvPr>
            <p:ph type="title"/>
          </p:nvPr>
        </p:nvSpPr>
        <p:spPr>
          <a:xfrm>
            <a:off x="1942350" y="2198625"/>
            <a:ext cx="5259300" cy="151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5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0" name="Google Shape;90;p16"/>
          <p:cNvSpPr txBox="1">
            <a:spLocks noGrp="1"/>
          </p:cNvSpPr>
          <p:nvPr>
            <p:ph type="title" idx="2" hasCustomPrompt="1"/>
          </p:nvPr>
        </p:nvSpPr>
        <p:spPr>
          <a:xfrm>
            <a:off x="3746000" y="1282725"/>
            <a:ext cx="1652100" cy="915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91"/>
        <p:cNvGrpSpPr/>
        <p:nvPr/>
      </p:nvGrpSpPr>
      <p:grpSpPr>
        <a:xfrm>
          <a:off x="0" y="0"/>
          <a:ext cx="0" cy="0"/>
          <a:chOff x="0" y="0"/>
          <a:chExt cx="0" cy="0"/>
        </a:xfrm>
      </p:grpSpPr>
      <p:pic>
        <p:nvPicPr>
          <p:cNvPr id="92" name="Google Shape;92;p17"/>
          <p:cNvPicPr preferRelativeResize="0"/>
          <p:nvPr/>
        </p:nvPicPr>
        <p:blipFill>
          <a:blip r:embed="rId2">
            <a:alphaModFix/>
          </a:blip>
          <a:stretch>
            <a:fillRect/>
          </a:stretch>
        </p:blipFill>
        <p:spPr>
          <a:xfrm>
            <a:off x="0" y="-43885"/>
            <a:ext cx="9143998" cy="5231259"/>
          </a:xfrm>
          <a:prstGeom prst="rect">
            <a:avLst/>
          </a:prstGeom>
          <a:noFill/>
          <a:ln>
            <a:noFill/>
          </a:ln>
        </p:spPr>
      </p:pic>
      <p:grpSp>
        <p:nvGrpSpPr>
          <p:cNvPr id="93" name="Google Shape;93;p17"/>
          <p:cNvGrpSpPr/>
          <p:nvPr/>
        </p:nvGrpSpPr>
        <p:grpSpPr>
          <a:xfrm>
            <a:off x="-396402" y="-536388"/>
            <a:ext cx="9691852" cy="6099260"/>
            <a:chOff x="-396402" y="-536388"/>
            <a:chExt cx="9691852" cy="6099260"/>
          </a:xfrm>
        </p:grpSpPr>
        <p:sp>
          <p:nvSpPr>
            <p:cNvPr id="94" name="Google Shape;94;p17"/>
            <p:cNvSpPr/>
            <p:nvPr/>
          </p:nvSpPr>
          <p:spPr>
            <a:xfrm flipH="1">
              <a:off x="5151255" y="3819000"/>
              <a:ext cx="4144196" cy="1743872"/>
            </a:xfrm>
            <a:custGeom>
              <a:avLst/>
              <a:gdLst/>
              <a:ahLst/>
              <a:cxnLst/>
              <a:rect l="l" t="t" r="r" b="b"/>
              <a:pathLst>
                <a:path w="67985" h="28608" extrusionOk="0">
                  <a:moveTo>
                    <a:pt x="2624" y="0"/>
                  </a:moveTo>
                  <a:cubicBezTo>
                    <a:pt x="1714" y="0"/>
                    <a:pt x="825" y="213"/>
                    <a:pt x="1" y="709"/>
                  </a:cubicBezTo>
                  <a:lnTo>
                    <a:pt x="1225" y="25635"/>
                  </a:lnTo>
                  <a:lnTo>
                    <a:pt x="66491" y="28607"/>
                  </a:lnTo>
                  <a:cubicBezTo>
                    <a:pt x="67984" y="20617"/>
                    <a:pt x="61488" y="12074"/>
                    <a:pt x="53408" y="11372"/>
                  </a:cubicBezTo>
                  <a:cubicBezTo>
                    <a:pt x="52914" y="11328"/>
                    <a:pt x="52417" y="11309"/>
                    <a:pt x="51918" y="11309"/>
                  </a:cubicBezTo>
                  <a:cubicBezTo>
                    <a:pt x="48698" y="11309"/>
                    <a:pt x="45399" y="12100"/>
                    <a:pt x="42248" y="12100"/>
                  </a:cubicBezTo>
                  <a:cubicBezTo>
                    <a:pt x="40562" y="12100"/>
                    <a:pt x="38919" y="11873"/>
                    <a:pt x="37353" y="11178"/>
                  </a:cubicBezTo>
                  <a:cubicBezTo>
                    <a:pt x="34471" y="9894"/>
                    <a:pt x="32230" y="7116"/>
                    <a:pt x="29094" y="6668"/>
                  </a:cubicBezTo>
                  <a:cubicBezTo>
                    <a:pt x="28787" y="6623"/>
                    <a:pt x="28481" y="6603"/>
                    <a:pt x="28177" y="6603"/>
                  </a:cubicBezTo>
                  <a:cubicBezTo>
                    <a:pt x="25030" y="6603"/>
                    <a:pt x="22014" y="8758"/>
                    <a:pt x="18830" y="8758"/>
                  </a:cubicBezTo>
                  <a:cubicBezTo>
                    <a:pt x="18682" y="8758"/>
                    <a:pt x="18534" y="8753"/>
                    <a:pt x="18386" y="8744"/>
                  </a:cubicBezTo>
                  <a:cubicBezTo>
                    <a:pt x="14846" y="8520"/>
                    <a:pt x="12217" y="5592"/>
                    <a:pt x="9574" y="3233"/>
                  </a:cubicBezTo>
                  <a:cubicBezTo>
                    <a:pt x="7649" y="1525"/>
                    <a:pt x="5060" y="0"/>
                    <a:pt x="2624"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17"/>
            <p:cNvSpPr/>
            <p:nvPr/>
          </p:nvSpPr>
          <p:spPr>
            <a:xfrm>
              <a:off x="-396402" y="-536388"/>
              <a:ext cx="4144196" cy="1743445"/>
            </a:xfrm>
            <a:custGeom>
              <a:avLst/>
              <a:gdLst/>
              <a:ahLst/>
              <a:cxnLst/>
              <a:rect l="l" t="t" r="r" b="b"/>
              <a:pathLst>
                <a:path w="67985" h="28601" extrusionOk="0">
                  <a:moveTo>
                    <a:pt x="66491" y="0"/>
                  </a:moveTo>
                  <a:lnTo>
                    <a:pt x="1210" y="2958"/>
                  </a:lnTo>
                  <a:lnTo>
                    <a:pt x="1" y="27884"/>
                  </a:lnTo>
                  <a:cubicBezTo>
                    <a:pt x="829" y="28386"/>
                    <a:pt x="1721" y="28601"/>
                    <a:pt x="2635" y="28601"/>
                  </a:cubicBezTo>
                  <a:cubicBezTo>
                    <a:pt x="5068" y="28601"/>
                    <a:pt x="7652" y="27075"/>
                    <a:pt x="9574" y="25360"/>
                  </a:cubicBezTo>
                  <a:cubicBezTo>
                    <a:pt x="12217" y="23015"/>
                    <a:pt x="14846" y="20073"/>
                    <a:pt x="18386" y="19849"/>
                  </a:cubicBezTo>
                  <a:cubicBezTo>
                    <a:pt x="18525" y="19840"/>
                    <a:pt x="18664" y="19836"/>
                    <a:pt x="18803" y="19836"/>
                  </a:cubicBezTo>
                  <a:cubicBezTo>
                    <a:pt x="21997" y="19836"/>
                    <a:pt x="25021" y="22004"/>
                    <a:pt x="28177" y="22004"/>
                  </a:cubicBezTo>
                  <a:cubicBezTo>
                    <a:pt x="28481" y="22004"/>
                    <a:pt x="28787" y="21984"/>
                    <a:pt x="29094" y="21940"/>
                  </a:cubicBezTo>
                  <a:cubicBezTo>
                    <a:pt x="32230" y="21492"/>
                    <a:pt x="34470" y="18714"/>
                    <a:pt x="37353" y="17429"/>
                  </a:cubicBezTo>
                  <a:cubicBezTo>
                    <a:pt x="38924" y="16732"/>
                    <a:pt x="40573" y="16505"/>
                    <a:pt x="42266" y="16505"/>
                  </a:cubicBezTo>
                  <a:cubicBezTo>
                    <a:pt x="45422" y="16505"/>
                    <a:pt x="48729" y="17295"/>
                    <a:pt x="51954" y="17295"/>
                  </a:cubicBezTo>
                  <a:cubicBezTo>
                    <a:pt x="52441" y="17295"/>
                    <a:pt x="52926" y="17277"/>
                    <a:pt x="53408" y="17235"/>
                  </a:cubicBezTo>
                  <a:cubicBezTo>
                    <a:pt x="61488" y="16518"/>
                    <a:pt x="67984" y="7991"/>
                    <a:pt x="66491"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6" name="Google Shape;96;p17"/>
          <p:cNvSpPr/>
          <p:nvPr/>
        </p:nvSpPr>
        <p:spPr>
          <a:xfrm rot="-7874682" flipH="1">
            <a:off x="6873400" y="-160002"/>
            <a:ext cx="2420446" cy="1277963"/>
          </a:xfrm>
          <a:custGeom>
            <a:avLst/>
            <a:gdLst/>
            <a:ahLst/>
            <a:cxnLst/>
            <a:rect l="l" t="t" r="r" b="b"/>
            <a:pathLst>
              <a:path w="35785" h="18894" fill="none" extrusionOk="0">
                <a:moveTo>
                  <a:pt x="0" y="1434"/>
                </a:moveTo>
                <a:cubicBezTo>
                  <a:pt x="2465" y="1"/>
                  <a:pt x="5661" y="882"/>
                  <a:pt x="8110" y="2360"/>
                </a:cubicBezTo>
                <a:cubicBezTo>
                  <a:pt x="10544" y="3854"/>
                  <a:pt x="12650" y="5915"/>
                  <a:pt x="15294" y="7005"/>
                </a:cubicBezTo>
                <a:cubicBezTo>
                  <a:pt x="17922" y="8095"/>
                  <a:pt x="21477" y="7886"/>
                  <a:pt x="23030" y="5482"/>
                </a:cubicBezTo>
                <a:cubicBezTo>
                  <a:pt x="23672" y="4526"/>
                  <a:pt x="23762" y="3003"/>
                  <a:pt x="22776" y="2420"/>
                </a:cubicBezTo>
                <a:cubicBezTo>
                  <a:pt x="21641" y="1733"/>
                  <a:pt x="20103" y="3107"/>
                  <a:pt x="20282" y="4421"/>
                </a:cubicBezTo>
                <a:cubicBezTo>
                  <a:pt x="20461" y="5736"/>
                  <a:pt x="21746" y="6662"/>
                  <a:pt x="23030" y="6990"/>
                </a:cubicBezTo>
                <a:cubicBezTo>
                  <a:pt x="24314" y="7319"/>
                  <a:pt x="25674" y="7214"/>
                  <a:pt x="26988" y="7378"/>
                </a:cubicBezTo>
                <a:cubicBezTo>
                  <a:pt x="29616" y="7722"/>
                  <a:pt x="32081" y="9186"/>
                  <a:pt x="33634" y="11336"/>
                </a:cubicBezTo>
                <a:cubicBezTo>
                  <a:pt x="35172" y="13487"/>
                  <a:pt x="35784" y="16295"/>
                  <a:pt x="35277" y="18893"/>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17"/>
          <p:cNvSpPr txBox="1">
            <a:spLocks noGrp="1"/>
          </p:cNvSpPr>
          <p:nvPr>
            <p:ph type="title"/>
          </p:nvPr>
        </p:nvSpPr>
        <p:spPr>
          <a:xfrm>
            <a:off x="2107675" y="1880200"/>
            <a:ext cx="6323100" cy="9651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5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8" name="Google Shape;98;p17"/>
          <p:cNvSpPr txBox="1">
            <a:spLocks noGrp="1"/>
          </p:cNvSpPr>
          <p:nvPr>
            <p:ph type="title" idx="2" hasCustomPrompt="1"/>
          </p:nvPr>
        </p:nvSpPr>
        <p:spPr>
          <a:xfrm>
            <a:off x="713225" y="1731350"/>
            <a:ext cx="1365300" cy="11139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3">
  <p:cSld name="CUSTOM_10_1_1">
    <p:spTree>
      <p:nvGrpSpPr>
        <p:cNvPr id="1" name="Shape 99"/>
        <p:cNvGrpSpPr/>
        <p:nvPr/>
      </p:nvGrpSpPr>
      <p:grpSpPr>
        <a:xfrm>
          <a:off x="0" y="0"/>
          <a:ext cx="0" cy="0"/>
          <a:chOff x="0" y="0"/>
          <a:chExt cx="0" cy="0"/>
        </a:xfrm>
      </p:grpSpPr>
      <p:pic>
        <p:nvPicPr>
          <p:cNvPr id="100" name="Google Shape;100;p18"/>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101" name="Google Shape;101;p18"/>
          <p:cNvSpPr/>
          <p:nvPr/>
        </p:nvSpPr>
        <p:spPr>
          <a:xfrm rot="10800000" flipH="1">
            <a:off x="-99400" y="-63725"/>
            <a:ext cx="2420497" cy="1277990"/>
          </a:xfrm>
          <a:custGeom>
            <a:avLst/>
            <a:gdLst/>
            <a:ahLst/>
            <a:cxnLst/>
            <a:rect l="l" t="t" r="r" b="b"/>
            <a:pathLst>
              <a:path w="35785" h="18894" fill="none" extrusionOk="0">
                <a:moveTo>
                  <a:pt x="0" y="1434"/>
                </a:moveTo>
                <a:cubicBezTo>
                  <a:pt x="2465" y="1"/>
                  <a:pt x="5661" y="882"/>
                  <a:pt x="8110" y="2360"/>
                </a:cubicBezTo>
                <a:cubicBezTo>
                  <a:pt x="10544" y="3854"/>
                  <a:pt x="12650" y="5915"/>
                  <a:pt x="15294" y="7005"/>
                </a:cubicBezTo>
                <a:cubicBezTo>
                  <a:pt x="17922" y="8095"/>
                  <a:pt x="21477" y="7886"/>
                  <a:pt x="23030" y="5482"/>
                </a:cubicBezTo>
                <a:cubicBezTo>
                  <a:pt x="23672" y="4526"/>
                  <a:pt x="23762" y="3003"/>
                  <a:pt x="22776" y="2420"/>
                </a:cubicBezTo>
                <a:cubicBezTo>
                  <a:pt x="21641" y="1733"/>
                  <a:pt x="20103" y="3107"/>
                  <a:pt x="20282" y="4421"/>
                </a:cubicBezTo>
                <a:cubicBezTo>
                  <a:pt x="20461" y="5736"/>
                  <a:pt x="21746" y="6662"/>
                  <a:pt x="23030" y="6990"/>
                </a:cubicBezTo>
                <a:cubicBezTo>
                  <a:pt x="24314" y="7319"/>
                  <a:pt x="25674" y="7214"/>
                  <a:pt x="26988" y="7378"/>
                </a:cubicBezTo>
                <a:cubicBezTo>
                  <a:pt x="29616" y="7722"/>
                  <a:pt x="32081" y="9186"/>
                  <a:pt x="33634" y="11336"/>
                </a:cubicBezTo>
                <a:cubicBezTo>
                  <a:pt x="35172" y="13487"/>
                  <a:pt x="35784" y="16295"/>
                  <a:pt x="35277" y="18893"/>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2" name="Google Shape;102;p18"/>
          <p:cNvGrpSpPr/>
          <p:nvPr/>
        </p:nvGrpSpPr>
        <p:grpSpPr>
          <a:xfrm>
            <a:off x="-266502" y="-131350"/>
            <a:ext cx="9683745" cy="5635258"/>
            <a:chOff x="-266502" y="-131350"/>
            <a:chExt cx="9683745" cy="5635258"/>
          </a:xfrm>
        </p:grpSpPr>
        <p:sp>
          <p:nvSpPr>
            <p:cNvPr id="103" name="Google Shape;103;p18"/>
            <p:cNvSpPr/>
            <p:nvPr/>
          </p:nvSpPr>
          <p:spPr>
            <a:xfrm rot="10800000" flipH="1">
              <a:off x="-266502" y="3760462"/>
              <a:ext cx="4144196" cy="1743445"/>
            </a:xfrm>
            <a:custGeom>
              <a:avLst/>
              <a:gdLst/>
              <a:ahLst/>
              <a:cxnLst/>
              <a:rect l="l" t="t" r="r" b="b"/>
              <a:pathLst>
                <a:path w="67985" h="28601" extrusionOk="0">
                  <a:moveTo>
                    <a:pt x="66491" y="0"/>
                  </a:moveTo>
                  <a:lnTo>
                    <a:pt x="1210" y="2958"/>
                  </a:lnTo>
                  <a:lnTo>
                    <a:pt x="1" y="27884"/>
                  </a:lnTo>
                  <a:cubicBezTo>
                    <a:pt x="829" y="28386"/>
                    <a:pt x="1721" y="28601"/>
                    <a:pt x="2635" y="28601"/>
                  </a:cubicBezTo>
                  <a:cubicBezTo>
                    <a:pt x="5068" y="28601"/>
                    <a:pt x="7652" y="27075"/>
                    <a:pt x="9574" y="25360"/>
                  </a:cubicBezTo>
                  <a:cubicBezTo>
                    <a:pt x="12217" y="23015"/>
                    <a:pt x="14846" y="20073"/>
                    <a:pt x="18386" y="19849"/>
                  </a:cubicBezTo>
                  <a:cubicBezTo>
                    <a:pt x="18525" y="19840"/>
                    <a:pt x="18664" y="19836"/>
                    <a:pt x="18803" y="19836"/>
                  </a:cubicBezTo>
                  <a:cubicBezTo>
                    <a:pt x="21997" y="19836"/>
                    <a:pt x="25021" y="22004"/>
                    <a:pt x="28177" y="22004"/>
                  </a:cubicBezTo>
                  <a:cubicBezTo>
                    <a:pt x="28481" y="22004"/>
                    <a:pt x="28787" y="21984"/>
                    <a:pt x="29094" y="21940"/>
                  </a:cubicBezTo>
                  <a:cubicBezTo>
                    <a:pt x="32230" y="21492"/>
                    <a:pt x="34470" y="18714"/>
                    <a:pt x="37353" y="17429"/>
                  </a:cubicBezTo>
                  <a:cubicBezTo>
                    <a:pt x="38924" y="16732"/>
                    <a:pt x="40573" y="16505"/>
                    <a:pt x="42266" y="16505"/>
                  </a:cubicBezTo>
                  <a:cubicBezTo>
                    <a:pt x="45422" y="16505"/>
                    <a:pt x="48729" y="17295"/>
                    <a:pt x="51954" y="17295"/>
                  </a:cubicBezTo>
                  <a:cubicBezTo>
                    <a:pt x="52441" y="17295"/>
                    <a:pt x="52926" y="17277"/>
                    <a:pt x="53408" y="17235"/>
                  </a:cubicBezTo>
                  <a:cubicBezTo>
                    <a:pt x="61488" y="16518"/>
                    <a:pt x="67984" y="7991"/>
                    <a:pt x="66491"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104;p18"/>
            <p:cNvSpPr/>
            <p:nvPr/>
          </p:nvSpPr>
          <p:spPr>
            <a:xfrm rot="10800000" flipH="1">
              <a:off x="5864600" y="-131350"/>
              <a:ext cx="3552643" cy="1070422"/>
            </a:xfrm>
            <a:custGeom>
              <a:avLst/>
              <a:gdLst/>
              <a:ahLst/>
              <a:cxnLst/>
              <a:rect l="l" t="t" r="r" b="b"/>
              <a:pathLst>
                <a:path w="87251" h="26289" extrusionOk="0">
                  <a:moveTo>
                    <a:pt x="74840" y="1"/>
                  </a:moveTo>
                  <a:cubicBezTo>
                    <a:pt x="73325" y="1"/>
                    <a:pt x="71836" y="364"/>
                    <a:pt x="70538" y="1168"/>
                  </a:cubicBezTo>
                  <a:cubicBezTo>
                    <a:pt x="67611" y="2990"/>
                    <a:pt x="66281" y="6469"/>
                    <a:pt x="64295" y="9292"/>
                  </a:cubicBezTo>
                  <a:cubicBezTo>
                    <a:pt x="60801" y="14267"/>
                    <a:pt x="54736" y="17252"/>
                    <a:pt x="48672" y="17252"/>
                  </a:cubicBezTo>
                  <a:cubicBezTo>
                    <a:pt x="47400" y="17252"/>
                    <a:pt x="46128" y="17121"/>
                    <a:pt x="44880" y="16849"/>
                  </a:cubicBezTo>
                  <a:cubicBezTo>
                    <a:pt x="41131" y="16013"/>
                    <a:pt x="37741" y="14071"/>
                    <a:pt x="34112" y="12817"/>
                  </a:cubicBezTo>
                  <a:cubicBezTo>
                    <a:pt x="32222" y="12161"/>
                    <a:pt x="30165" y="11709"/>
                    <a:pt x="28160" y="11709"/>
                  </a:cubicBezTo>
                  <a:cubicBezTo>
                    <a:pt x="26331" y="11709"/>
                    <a:pt x="24545" y="12085"/>
                    <a:pt x="22970" y="13026"/>
                  </a:cubicBezTo>
                  <a:cubicBezTo>
                    <a:pt x="20506" y="14504"/>
                    <a:pt x="18848" y="17208"/>
                    <a:pt x="16190" y="18313"/>
                  </a:cubicBezTo>
                  <a:cubicBezTo>
                    <a:pt x="15059" y="18789"/>
                    <a:pt x="13846" y="18929"/>
                    <a:pt x="12611" y="18929"/>
                  </a:cubicBezTo>
                  <a:cubicBezTo>
                    <a:pt x="11562" y="18929"/>
                    <a:pt x="10497" y="18828"/>
                    <a:pt x="9454" y="18746"/>
                  </a:cubicBezTo>
                  <a:cubicBezTo>
                    <a:pt x="8801" y="18694"/>
                    <a:pt x="8133" y="18655"/>
                    <a:pt x="7467" y="18655"/>
                  </a:cubicBezTo>
                  <a:cubicBezTo>
                    <a:pt x="5833" y="18655"/>
                    <a:pt x="4211" y="18892"/>
                    <a:pt x="2853" y="19762"/>
                  </a:cubicBezTo>
                  <a:cubicBezTo>
                    <a:pt x="941" y="20986"/>
                    <a:pt x="0" y="23943"/>
                    <a:pt x="1568" y="25571"/>
                  </a:cubicBezTo>
                  <a:lnTo>
                    <a:pt x="86040" y="26288"/>
                  </a:lnTo>
                  <a:lnTo>
                    <a:pt x="87250" y="10875"/>
                  </a:lnTo>
                  <a:cubicBezTo>
                    <a:pt x="85921" y="7440"/>
                    <a:pt x="83979" y="4095"/>
                    <a:pt x="80963" y="1974"/>
                  </a:cubicBezTo>
                  <a:cubicBezTo>
                    <a:pt x="79185" y="731"/>
                    <a:pt x="76987" y="1"/>
                    <a:pt x="74840" y="1"/>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5" name="Google Shape;105;p18"/>
          <p:cNvSpPr txBox="1">
            <a:spLocks noGrp="1"/>
          </p:cNvSpPr>
          <p:nvPr>
            <p:ph type="title"/>
          </p:nvPr>
        </p:nvSpPr>
        <p:spPr>
          <a:xfrm>
            <a:off x="1313600" y="2320975"/>
            <a:ext cx="6323100" cy="1053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sz="5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6" name="Google Shape;106;p18"/>
          <p:cNvSpPr txBox="1">
            <a:spLocks noGrp="1"/>
          </p:cNvSpPr>
          <p:nvPr>
            <p:ph type="title" idx="2" hasCustomPrompt="1"/>
          </p:nvPr>
        </p:nvSpPr>
        <p:spPr>
          <a:xfrm>
            <a:off x="5984600" y="1405075"/>
            <a:ext cx="1652100" cy="915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07"/>
        <p:cNvGrpSpPr/>
        <p:nvPr/>
      </p:nvGrpSpPr>
      <p:grpSpPr>
        <a:xfrm>
          <a:off x="0" y="0"/>
          <a:ext cx="0" cy="0"/>
          <a:chOff x="0" y="0"/>
          <a:chExt cx="0" cy="0"/>
        </a:xfrm>
      </p:grpSpPr>
      <p:sp>
        <p:nvSpPr>
          <p:cNvPr id="108" name="Google Shape;108;p19"/>
          <p:cNvSpPr txBox="1">
            <a:spLocks noGrp="1"/>
          </p:cNvSpPr>
          <p:nvPr>
            <p:ph type="subTitle" idx="1"/>
          </p:nvPr>
        </p:nvSpPr>
        <p:spPr>
          <a:xfrm>
            <a:off x="713228" y="3287700"/>
            <a:ext cx="6069600" cy="10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09" name="Google Shape;109;p19"/>
          <p:cNvSpPr txBox="1">
            <a:spLocks noGrp="1"/>
          </p:cNvSpPr>
          <p:nvPr>
            <p:ph type="subTitle" idx="2"/>
          </p:nvPr>
        </p:nvSpPr>
        <p:spPr>
          <a:xfrm>
            <a:off x="713228" y="1666287"/>
            <a:ext cx="6069600" cy="10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10" name="Google Shape;110;p19"/>
          <p:cNvSpPr txBox="1">
            <a:spLocks noGrp="1"/>
          </p:cNvSpPr>
          <p:nvPr>
            <p:ph type="subTitle" idx="3"/>
          </p:nvPr>
        </p:nvSpPr>
        <p:spPr>
          <a:xfrm>
            <a:off x="713228" y="1183588"/>
            <a:ext cx="60696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000" b="1">
                <a:solidFill>
                  <a:schemeClr val="dk2"/>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1" name="Google Shape;111;p19"/>
          <p:cNvSpPr txBox="1">
            <a:spLocks noGrp="1"/>
          </p:cNvSpPr>
          <p:nvPr>
            <p:ph type="subTitle" idx="4"/>
          </p:nvPr>
        </p:nvSpPr>
        <p:spPr>
          <a:xfrm>
            <a:off x="713228" y="2805000"/>
            <a:ext cx="60696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000" b="1">
                <a:solidFill>
                  <a:schemeClr val="dk2"/>
                </a:solidFill>
                <a:latin typeface="Manrope"/>
                <a:ea typeface="Manrope"/>
                <a:cs typeface="Manrope"/>
                <a:sym typeface="Manrop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pic>
        <p:nvPicPr>
          <p:cNvPr id="112" name="Google Shape;112;p19"/>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113" name="Google Shape;113;p19"/>
          <p:cNvSpPr/>
          <p:nvPr/>
        </p:nvSpPr>
        <p:spPr>
          <a:xfrm>
            <a:off x="5864600" y="4160075"/>
            <a:ext cx="3552643" cy="1070422"/>
          </a:xfrm>
          <a:custGeom>
            <a:avLst/>
            <a:gdLst/>
            <a:ahLst/>
            <a:cxnLst/>
            <a:rect l="l" t="t" r="r" b="b"/>
            <a:pathLst>
              <a:path w="87251" h="26289" extrusionOk="0">
                <a:moveTo>
                  <a:pt x="74840" y="1"/>
                </a:moveTo>
                <a:cubicBezTo>
                  <a:pt x="73325" y="1"/>
                  <a:pt x="71836" y="364"/>
                  <a:pt x="70538" y="1168"/>
                </a:cubicBezTo>
                <a:cubicBezTo>
                  <a:pt x="67611" y="2990"/>
                  <a:pt x="66281" y="6469"/>
                  <a:pt x="64295" y="9292"/>
                </a:cubicBezTo>
                <a:cubicBezTo>
                  <a:pt x="60801" y="14267"/>
                  <a:pt x="54736" y="17252"/>
                  <a:pt x="48672" y="17252"/>
                </a:cubicBezTo>
                <a:cubicBezTo>
                  <a:pt x="47400" y="17252"/>
                  <a:pt x="46128" y="17121"/>
                  <a:pt x="44880" y="16849"/>
                </a:cubicBezTo>
                <a:cubicBezTo>
                  <a:pt x="41131" y="16013"/>
                  <a:pt x="37741" y="14071"/>
                  <a:pt x="34112" y="12817"/>
                </a:cubicBezTo>
                <a:cubicBezTo>
                  <a:pt x="32222" y="12161"/>
                  <a:pt x="30165" y="11709"/>
                  <a:pt x="28160" y="11709"/>
                </a:cubicBezTo>
                <a:cubicBezTo>
                  <a:pt x="26331" y="11709"/>
                  <a:pt x="24545" y="12085"/>
                  <a:pt x="22970" y="13026"/>
                </a:cubicBezTo>
                <a:cubicBezTo>
                  <a:pt x="20506" y="14504"/>
                  <a:pt x="18848" y="17208"/>
                  <a:pt x="16190" y="18313"/>
                </a:cubicBezTo>
                <a:cubicBezTo>
                  <a:pt x="15059" y="18789"/>
                  <a:pt x="13846" y="18929"/>
                  <a:pt x="12611" y="18929"/>
                </a:cubicBezTo>
                <a:cubicBezTo>
                  <a:pt x="11562" y="18929"/>
                  <a:pt x="10497" y="18828"/>
                  <a:pt x="9454" y="18746"/>
                </a:cubicBezTo>
                <a:cubicBezTo>
                  <a:pt x="8801" y="18694"/>
                  <a:pt x="8133" y="18655"/>
                  <a:pt x="7467" y="18655"/>
                </a:cubicBezTo>
                <a:cubicBezTo>
                  <a:pt x="5833" y="18655"/>
                  <a:pt x="4211" y="18892"/>
                  <a:pt x="2853" y="19762"/>
                </a:cubicBezTo>
                <a:cubicBezTo>
                  <a:pt x="941" y="20986"/>
                  <a:pt x="0" y="23943"/>
                  <a:pt x="1568" y="25571"/>
                </a:cubicBezTo>
                <a:lnTo>
                  <a:pt x="86040" y="26288"/>
                </a:lnTo>
                <a:lnTo>
                  <a:pt x="87250" y="10875"/>
                </a:lnTo>
                <a:cubicBezTo>
                  <a:pt x="85921" y="7440"/>
                  <a:pt x="83979" y="4095"/>
                  <a:pt x="80963" y="1974"/>
                </a:cubicBezTo>
                <a:cubicBezTo>
                  <a:pt x="79185" y="731"/>
                  <a:pt x="76987" y="1"/>
                  <a:pt x="74840" y="1"/>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14"/>
        <p:cNvGrpSpPr/>
        <p:nvPr/>
      </p:nvGrpSpPr>
      <p:grpSpPr>
        <a:xfrm>
          <a:off x="0" y="0"/>
          <a:ext cx="0" cy="0"/>
          <a:chOff x="0" y="0"/>
          <a:chExt cx="0" cy="0"/>
        </a:xfrm>
      </p:grpSpPr>
      <p:pic>
        <p:nvPicPr>
          <p:cNvPr id="115" name="Google Shape;115;p20"/>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116" name="Google Shape;116;p20"/>
          <p:cNvSpPr/>
          <p:nvPr/>
        </p:nvSpPr>
        <p:spPr>
          <a:xfrm flipH="1">
            <a:off x="5151255" y="3819000"/>
            <a:ext cx="4144196" cy="1743872"/>
          </a:xfrm>
          <a:custGeom>
            <a:avLst/>
            <a:gdLst/>
            <a:ahLst/>
            <a:cxnLst/>
            <a:rect l="l" t="t" r="r" b="b"/>
            <a:pathLst>
              <a:path w="67985" h="28608" extrusionOk="0">
                <a:moveTo>
                  <a:pt x="2624" y="0"/>
                </a:moveTo>
                <a:cubicBezTo>
                  <a:pt x="1714" y="0"/>
                  <a:pt x="825" y="213"/>
                  <a:pt x="1" y="709"/>
                </a:cubicBezTo>
                <a:lnTo>
                  <a:pt x="1225" y="25635"/>
                </a:lnTo>
                <a:lnTo>
                  <a:pt x="66491" y="28607"/>
                </a:lnTo>
                <a:cubicBezTo>
                  <a:pt x="67984" y="20617"/>
                  <a:pt x="61488" y="12074"/>
                  <a:pt x="53408" y="11372"/>
                </a:cubicBezTo>
                <a:cubicBezTo>
                  <a:pt x="52914" y="11328"/>
                  <a:pt x="52417" y="11309"/>
                  <a:pt x="51918" y="11309"/>
                </a:cubicBezTo>
                <a:cubicBezTo>
                  <a:pt x="48698" y="11309"/>
                  <a:pt x="45399" y="12100"/>
                  <a:pt x="42248" y="12100"/>
                </a:cubicBezTo>
                <a:cubicBezTo>
                  <a:pt x="40562" y="12100"/>
                  <a:pt x="38919" y="11873"/>
                  <a:pt x="37353" y="11178"/>
                </a:cubicBezTo>
                <a:cubicBezTo>
                  <a:pt x="34471" y="9894"/>
                  <a:pt x="32230" y="7116"/>
                  <a:pt x="29094" y="6668"/>
                </a:cubicBezTo>
                <a:cubicBezTo>
                  <a:pt x="28787" y="6623"/>
                  <a:pt x="28481" y="6603"/>
                  <a:pt x="28177" y="6603"/>
                </a:cubicBezTo>
                <a:cubicBezTo>
                  <a:pt x="25030" y="6603"/>
                  <a:pt x="22014" y="8758"/>
                  <a:pt x="18830" y="8758"/>
                </a:cubicBezTo>
                <a:cubicBezTo>
                  <a:pt x="18682" y="8758"/>
                  <a:pt x="18534" y="8753"/>
                  <a:pt x="18386" y="8744"/>
                </a:cubicBezTo>
                <a:cubicBezTo>
                  <a:pt x="14846" y="8520"/>
                  <a:pt x="12217" y="5592"/>
                  <a:pt x="9574" y="3233"/>
                </a:cubicBezTo>
                <a:cubicBezTo>
                  <a:pt x="7649" y="1525"/>
                  <a:pt x="5060" y="0"/>
                  <a:pt x="2624"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 name="Google Shape;117;p20"/>
          <p:cNvGrpSpPr/>
          <p:nvPr/>
        </p:nvGrpSpPr>
        <p:grpSpPr>
          <a:xfrm>
            <a:off x="-291571" y="297125"/>
            <a:ext cx="9216725" cy="5076680"/>
            <a:chOff x="-291571" y="297125"/>
            <a:chExt cx="9216725" cy="5076680"/>
          </a:xfrm>
        </p:grpSpPr>
        <p:sp>
          <p:nvSpPr>
            <p:cNvPr id="118" name="Google Shape;118;p20"/>
            <p:cNvSpPr/>
            <p:nvPr/>
          </p:nvSpPr>
          <p:spPr>
            <a:xfrm rot="-10558294" flipH="1">
              <a:off x="-240965" y="3775604"/>
              <a:ext cx="2267198" cy="1520441"/>
            </a:xfrm>
            <a:custGeom>
              <a:avLst/>
              <a:gdLst/>
              <a:ahLst/>
              <a:cxnLst/>
              <a:rect l="l" t="t" r="r" b="b"/>
              <a:pathLst>
                <a:path w="62892" h="42177" fill="none" extrusionOk="0">
                  <a:moveTo>
                    <a:pt x="1" y="42176"/>
                  </a:moveTo>
                  <a:cubicBezTo>
                    <a:pt x="1838" y="37352"/>
                    <a:pt x="3675" y="32513"/>
                    <a:pt x="6273" y="28078"/>
                  </a:cubicBezTo>
                  <a:cubicBezTo>
                    <a:pt x="8887" y="23627"/>
                    <a:pt x="12337" y="19565"/>
                    <a:pt x="16773" y="16966"/>
                  </a:cubicBezTo>
                  <a:cubicBezTo>
                    <a:pt x="19401" y="15413"/>
                    <a:pt x="23000" y="14487"/>
                    <a:pt x="25345" y="16443"/>
                  </a:cubicBezTo>
                  <a:cubicBezTo>
                    <a:pt x="27571" y="18295"/>
                    <a:pt x="27451" y="21925"/>
                    <a:pt x="25928" y="24389"/>
                  </a:cubicBezTo>
                  <a:cubicBezTo>
                    <a:pt x="24584" y="26554"/>
                    <a:pt x="21522" y="28137"/>
                    <a:pt x="19536" y="26539"/>
                  </a:cubicBezTo>
                  <a:cubicBezTo>
                    <a:pt x="17594" y="24956"/>
                    <a:pt x="18430" y="21686"/>
                    <a:pt x="20208" y="19923"/>
                  </a:cubicBezTo>
                  <a:cubicBezTo>
                    <a:pt x="22836" y="17295"/>
                    <a:pt x="26824" y="16518"/>
                    <a:pt x="30543" y="16533"/>
                  </a:cubicBezTo>
                  <a:cubicBezTo>
                    <a:pt x="34276" y="16563"/>
                    <a:pt x="37980" y="17265"/>
                    <a:pt x="41699" y="17071"/>
                  </a:cubicBezTo>
                  <a:cubicBezTo>
                    <a:pt x="51377" y="16563"/>
                    <a:pt x="60338" y="9349"/>
                    <a:pt x="62892" y="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20"/>
            <p:cNvSpPr/>
            <p:nvPr/>
          </p:nvSpPr>
          <p:spPr>
            <a:xfrm rot="10800000" flipH="1">
              <a:off x="5003800" y="4879974"/>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20"/>
            <p:cNvSpPr/>
            <p:nvPr/>
          </p:nvSpPr>
          <p:spPr>
            <a:xfrm>
              <a:off x="8696900" y="4329950"/>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20"/>
            <p:cNvSpPr/>
            <p:nvPr/>
          </p:nvSpPr>
          <p:spPr>
            <a:xfrm>
              <a:off x="8737075" y="297125"/>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sp>
        <p:nvSpPr>
          <p:cNvPr id="122" name="Google Shape;122;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3" name="Google Shape;123;p20"/>
          <p:cNvSpPr txBox="1">
            <a:spLocks noGrp="1"/>
          </p:cNvSpPr>
          <p:nvPr>
            <p:ph type="subTitle" idx="1"/>
          </p:nvPr>
        </p:nvSpPr>
        <p:spPr>
          <a:xfrm>
            <a:off x="720000" y="1923850"/>
            <a:ext cx="2240700" cy="1146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10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20"/>
          <p:cNvSpPr txBox="1">
            <a:spLocks noGrp="1"/>
          </p:cNvSpPr>
          <p:nvPr>
            <p:ph type="subTitle" idx="2"/>
          </p:nvPr>
        </p:nvSpPr>
        <p:spPr>
          <a:xfrm>
            <a:off x="3332698" y="1923850"/>
            <a:ext cx="2240700" cy="1146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10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0"/>
          <p:cNvSpPr txBox="1">
            <a:spLocks noGrp="1"/>
          </p:cNvSpPr>
          <p:nvPr>
            <p:ph type="subTitle" idx="3"/>
          </p:nvPr>
        </p:nvSpPr>
        <p:spPr>
          <a:xfrm>
            <a:off x="5945397" y="1923850"/>
            <a:ext cx="2240700" cy="1146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10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pic>
        <p:nvPicPr>
          <p:cNvPr id="19" name="Google Shape;19;p3"/>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20" name="Google Shape;20;p3"/>
          <p:cNvSpPr/>
          <p:nvPr/>
        </p:nvSpPr>
        <p:spPr>
          <a:xfrm>
            <a:off x="5230975" y="-266238"/>
            <a:ext cx="4143281" cy="1743445"/>
          </a:xfrm>
          <a:custGeom>
            <a:avLst/>
            <a:gdLst/>
            <a:ahLst/>
            <a:cxnLst/>
            <a:rect l="l" t="t" r="r" b="b"/>
            <a:pathLst>
              <a:path w="67970" h="28601" extrusionOk="0">
                <a:moveTo>
                  <a:pt x="1479" y="0"/>
                </a:moveTo>
                <a:cubicBezTo>
                  <a:pt x="1" y="7976"/>
                  <a:pt x="6482" y="16518"/>
                  <a:pt x="14577" y="17235"/>
                </a:cubicBezTo>
                <a:cubicBezTo>
                  <a:pt x="15058" y="17277"/>
                  <a:pt x="15542" y="17295"/>
                  <a:pt x="16027" y="17295"/>
                </a:cubicBezTo>
                <a:cubicBezTo>
                  <a:pt x="19245" y="17295"/>
                  <a:pt x="22549" y="16505"/>
                  <a:pt x="25705" y="16505"/>
                </a:cubicBezTo>
                <a:cubicBezTo>
                  <a:pt x="27397" y="16505"/>
                  <a:pt x="29046" y="16732"/>
                  <a:pt x="30617" y="17429"/>
                </a:cubicBezTo>
                <a:cubicBezTo>
                  <a:pt x="33500" y="18714"/>
                  <a:pt x="35740" y="21492"/>
                  <a:pt x="38876" y="21940"/>
                </a:cubicBezTo>
                <a:cubicBezTo>
                  <a:pt x="39182" y="21984"/>
                  <a:pt x="39486" y="22004"/>
                  <a:pt x="39789" y="22004"/>
                </a:cubicBezTo>
                <a:cubicBezTo>
                  <a:pt x="42938" y="22004"/>
                  <a:pt x="45956" y="19835"/>
                  <a:pt x="49143" y="19835"/>
                </a:cubicBezTo>
                <a:cubicBezTo>
                  <a:pt x="49290" y="19835"/>
                  <a:pt x="49437" y="19839"/>
                  <a:pt x="49584" y="19849"/>
                </a:cubicBezTo>
                <a:cubicBezTo>
                  <a:pt x="53124" y="20073"/>
                  <a:pt x="55768" y="23000"/>
                  <a:pt x="58411" y="25360"/>
                </a:cubicBezTo>
                <a:cubicBezTo>
                  <a:pt x="60333" y="27075"/>
                  <a:pt x="62909" y="28601"/>
                  <a:pt x="65337" y="28601"/>
                </a:cubicBezTo>
                <a:cubicBezTo>
                  <a:pt x="66250" y="28601"/>
                  <a:pt x="67141" y="28385"/>
                  <a:pt x="67969" y="27884"/>
                </a:cubicBezTo>
                <a:lnTo>
                  <a:pt x="66760" y="2957"/>
                </a:lnTo>
                <a:lnTo>
                  <a:pt x="1479" y="0"/>
                </a:ln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3"/>
          <p:cNvSpPr/>
          <p:nvPr/>
        </p:nvSpPr>
        <p:spPr>
          <a:xfrm>
            <a:off x="-99400" y="4030275"/>
            <a:ext cx="2420497" cy="1277990"/>
          </a:xfrm>
          <a:custGeom>
            <a:avLst/>
            <a:gdLst/>
            <a:ahLst/>
            <a:cxnLst/>
            <a:rect l="l" t="t" r="r" b="b"/>
            <a:pathLst>
              <a:path w="35785" h="18894" fill="none" extrusionOk="0">
                <a:moveTo>
                  <a:pt x="0" y="1434"/>
                </a:moveTo>
                <a:cubicBezTo>
                  <a:pt x="2465" y="1"/>
                  <a:pt x="5661" y="882"/>
                  <a:pt x="8110" y="2360"/>
                </a:cubicBezTo>
                <a:cubicBezTo>
                  <a:pt x="10544" y="3854"/>
                  <a:pt x="12650" y="5915"/>
                  <a:pt x="15294" y="7005"/>
                </a:cubicBezTo>
                <a:cubicBezTo>
                  <a:pt x="17922" y="8095"/>
                  <a:pt x="21477" y="7886"/>
                  <a:pt x="23030" y="5482"/>
                </a:cubicBezTo>
                <a:cubicBezTo>
                  <a:pt x="23672" y="4526"/>
                  <a:pt x="23762" y="3003"/>
                  <a:pt x="22776" y="2420"/>
                </a:cubicBezTo>
                <a:cubicBezTo>
                  <a:pt x="21641" y="1733"/>
                  <a:pt x="20103" y="3107"/>
                  <a:pt x="20282" y="4421"/>
                </a:cubicBezTo>
                <a:cubicBezTo>
                  <a:pt x="20461" y="5736"/>
                  <a:pt x="21746" y="6662"/>
                  <a:pt x="23030" y="6990"/>
                </a:cubicBezTo>
                <a:cubicBezTo>
                  <a:pt x="24314" y="7319"/>
                  <a:pt x="25674" y="7214"/>
                  <a:pt x="26988" y="7378"/>
                </a:cubicBezTo>
                <a:cubicBezTo>
                  <a:pt x="29616" y="7722"/>
                  <a:pt x="32081" y="9186"/>
                  <a:pt x="33634" y="11336"/>
                </a:cubicBezTo>
                <a:cubicBezTo>
                  <a:pt x="35172" y="13487"/>
                  <a:pt x="35784" y="16295"/>
                  <a:pt x="35277" y="18893"/>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3"/>
          <p:cNvSpPr txBox="1">
            <a:spLocks noGrp="1"/>
          </p:cNvSpPr>
          <p:nvPr>
            <p:ph type="title"/>
          </p:nvPr>
        </p:nvSpPr>
        <p:spPr>
          <a:xfrm>
            <a:off x="888775" y="1774775"/>
            <a:ext cx="6323100" cy="1511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000">
                <a:solidFill>
                  <a:schemeClr val="dk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888775" y="858875"/>
            <a:ext cx="1652100" cy="915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26"/>
        <p:cNvGrpSpPr/>
        <p:nvPr/>
      </p:nvGrpSpPr>
      <p:grpSpPr>
        <a:xfrm>
          <a:off x="0" y="0"/>
          <a:ext cx="0" cy="0"/>
          <a:chOff x="0" y="0"/>
          <a:chExt cx="0" cy="0"/>
        </a:xfrm>
      </p:grpSpPr>
      <p:pic>
        <p:nvPicPr>
          <p:cNvPr id="127" name="Google Shape;127;p21"/>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128" name="Google Shape;128;p21"/>
          <p:cNvSpPr/>
          <p:nvPr/>
        </p:nvSpPr>
        <p:spPr>
          <a:xfrm>
            <a:off x="-396402" y="-536388"/>
            <a:ext cx="4144196" cy="1743445"/>
          </a:xfrm>
          <a:custGeom>
            <a:avLst/>
            <a:gdLst/>
            <a:ahLst/>
            <a:cxnLst/>
            <a:rect l="l" t="t" r="r" b="b"/>
            <a:pathLst>
              <a:path w="67985" h="28601" extrusionOk="0">
                <a:moveTo>
                  <a:pt x="66491" y="0"/>
                </a:moveTo>
                <a:lnTo>
                  <a:pt x="1210" y="2958"/>
                </a:lnTo>
                <a:lnTo>
                  <a:pt x="1" y="27884"/>
                </a:lnTo>
                <a:cubicBezTo>
                  <a:pt x="829" y="28386"/>
                  <a:pt x="1721" y="28601"/>
                  <a:pt x="2635" y="28601"/>
                </a:cubicBezTo>
                <a:cubicBezTo>
                  <a:pt x="5068" y="28601"/>
                  <a:pt x="7652" y="27075"/>
                  <a:pt x="9574" y="25360"/>
                </a:cubicBezTo>
                <a:cubicBezTo>
                  <a:pt x="12217" y="23015"/>
                  <a:pt x="14846" y="20073"/>
                  <a:pt x="18386" y="19849"/>
                </a:cubicBezTo>
                <a:cubicBezTo>
                  <a:pt x="18525" y="19840"/>
                  <a:pt x="18664" y="19836"/>
                  <a:pt x="18803" y="19836"/>
                </a:cubicBezTo>
                <a:cubicBezTo>
                  <a:pt x="21997" y="19836"/>
                  <a:pt x="25021" y="22004"/>
                  <a:pt x="28177" y="22004"/>
                </a:cubicBezTo>
                <a:cubicBezTo>
                  <a:pt x="28481" y="22004"/>
                  <a:pt x="28787" y="21984"/>
                  <a:pt x="29094" y="21940"/>
                </a:cubicBezTo>
                <a:cubicBezTo>
                  <a:pt x="32230" y="21492"/>
                  <a:pt x="34470" y="18714"/>
                  <a:pt x="37353" y="17429"/>
                </a:cubicBezTo>
                <a:cubicBezTo>
                  <a:pt x="38924" y="16732"/>
                  <a:pt x="40573" y="16505"/>
                  <a:pt x="42266" y="16505"/>
                </a:cubicBezTo>
                <a:cubicBezTo>
                  <a:pt x="45422" y="16505"/>
                  <a:pt x="48729" y="17295"/>
                  <a:pt x="51954" y="17295"/>
                </a:cubicBezTo>
                <a:cubicBezTo>
                  <a:pt x="52441" y="17295"/>
                  <a:pt x="52926" y="17277"/>
                  <a:pt x="53408" y="17235"/>
                </a:cubicBezTo>
                <a:cubicBezTo>
                  <a:pt x="61488" y="16518"/>
                  <a:pt x="67984" y="7991"/>
                  <a:pt x="66491"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29;p21"/>
          <p:cNvSpPr/>
          <p:nvPr/>
        </p:nvSpPr>
        <p:spPr>
          <a:xfrm rot="-4877097" flipH="1">
            <a:off x="7246776" y="3715561"/>
            <a:ext cx="2267335" cy="1520533"/>
          </a:xfrm>
          <a:custGeom>
            <a:avLst/>
            <a:gdLst/>
            <a:ahLst/>
            <a:cxnLst/>
            <a:rect l="l" t="t" r="r" b="b"/>
            <a:pathLst>
              <a:path w="62892" h="42177" fill="none" extrusionOk="0">
                <a:moveTo>
                  <a:pt x="1" y="42176"/>
                </a:moveTo>
                <a:cubicBezTo>
                  <a:pt x="1838" y="37352"/>
                  <a:pt x="3675" y="32513"/>
                  <a:pt x="6273" y="28078"/>
                </a:cubicBezTo>
                <a:cubicBezTo>
                  <a:pt x="8887" y="23627"/>
                  <a:pt x="12337" y="19565"/>
                  <a:pt x="16773" y="16966"/>
                </a:cubicBezTo>
                <a:cubicBezTo>
                  <a:pt x="19401" y="15413"/>
                  <a:pt x="23000" y="14487"/>
                  <a:pt x="25345" y="16443"/>
                </a:cubicBezTo>
                <a:cubicBezTo>
                  <a:pt x="27571" y="18295"/>
                  <a:pt x="27451" y="21925"/>
                  <a:pt x="25928" y="24389"/>
                </a:cubicBezTo>
                <a:cubicBezTo>
                  <a:pt x="24584" y="26554"/>
                  <a:pt x="21522" y="28137"/>
                  <a:pt x="19536" y="26539"/>
                </a:cubicBezTo>
                <a:cubicBezTo>
                  <a:pt x="17594" y="24956"/>
                  <a:pt x="18430" y="21686"/>
                  <a:pt x="20208" y="19923"/>
                </a:cubicBezTo>
                <a:cubicBezTo>
                  <a:pt x="22836" y="17295"/>
                  <a:pt x="26824" y="16518"/>
                  <a:pt x="30543" y="16533"/>
                </a:cubicBezTo>
                <a:cubicBezTo>
                  <a:pt x="34276" y="16563"/>
                  <a:pt x="37980" y="17265"/>
                  <a:pt x="41699" y="17071"/>
                </a:cubicBezTo>
                <a:cubicBezTo>
                  <a:pt x="51377" y="16563"/>
                  <a:pt x="60338" y="9349"/>
                  <a:pt x="62892" y="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21"/>
          <p:cNvSpPr txBox="1">
            <a:spLocks noGrp="1"/>
          </p:cNvSpPr>
          <p:nvPr>
            <p:ph type="title"/>
          </p:nvPr>
        </p:nvSpPr>
        <p:spPr>
          <a:xfrm>
            <a:off x="2347938" y="539500"/>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1" name="Google Shape;131;p21"/>
          <p:cNvSpPr txBox="1">
            <a:spLocks noGrp="1"/>
          </p:cNvSpPr>
          <p:nvPr>
            <p:ph type="subTitle" idx="1"/>
          </p:nvPr>
        </p:nvSpPr>
        <p:spPr>
          <a:xfrm>
            <a:off x="2347900" y="15220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 name="Google Shape;132;p21"/>
          <p:cNvSpPr txBox="1"/>
          <p:nvPr/>
        </p:nvSpPr>
        <p:spPr>
          <a:xfrm>
            <a:off x="1555925" y="3710300"/>
            <a:ext cx="6032100" cy="55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b="1">
                <a:solidFill>
                  <a:schemeClr val="dk1"/>
                </a:solidFill>
              </a:rPr>
              <a:t>CRÉDITS :</a:t>
            </a:r>
            <a:r>
              <a:rPr lang="en" sz="1100">
                <a:solidFill>
                  <a:schemeClr val="dk1"/>
                </a:solidFill>
              </a:rPr>
              <a:t> Ce modèle de présentation a été créé par </a:t>
            </a:r>
            <a:r>
              <a:rPr lang="en" sz="1100" b="1" u="sng">
                <a:solidFill>
                  <a:schemeClr val="dk1"/>
                </a:solidFill>
                <a:hlinkClick r:id="rId3">
                  <a:extLst>
                    <a:ext uri="{A12FA001-AC4F-418D-AE19-62706E023703}">
                      <ahyp:hlinkClr xmlns:ahyp="http://schemas.microsoft.com/office/drawing/2018/hyperlinkcolor" val="tx"/>
                    </a:ext>
                  </a:extLst>
                </a:hlinkClick>
              </a:rPr>
              <a:t>Slidesgo</a:t>
            </a:r>
            <a:r>
              <a:rPr lang="en" sz="1100">
                <a:solidFill>
                  <a:schemeClr val="dk1"/>
                </a:solidFill>
              </a:rPr>
              <a:t>, comprenant des icônes de </a:t>
            </a:r>
            <a:r>
              <a:rPr lang="en" sz="1100" b="1" u="sng">
                <a:solidFill>
                  <a:schemeClr val="dk1"/>
                </a:solidFill>
                <a:hlinkClick r:id="rId4">
                  <a:extLst>
                    <a:ext uri="{A12FA001-AC4F-418D-AE19-62706E023703}">
                      <ahyp:hlinkClr xmlns:ahyp="http://schemas.microsoft.com/office/drawing/2018/hyperlinkcolor" val="tx"/>
                    </a:ext>
                  </a:extLst>
                </a:hlinkClick>
              </a:rPr>
              <a:t>Flaticon</a:t>
            </a:r>
            <a:r>
              <a:rPr lang="en" sz="1100">
                <a:solidFill>
                  <a:schemeClr val="dk1"/>
                </a:solidFill>
              </a:rPr>
              <a:t>, des infographies et des images de </a:t>
            </a:r>
            <a:r>
              <a:rPr lang="en" sz="1100" b="1" u="sng">
                <a:solidFill>
                  <a:schemeClr val="dk1"/>
                </a:solidFill>
                <a:hlinkClick r:id="rId5">
                  <a:extLst>
                    <a:ext uri="{A12FA001-AC4F-418D-AE19-62706E023703}">
                      <ahyp:hlinkClr xmlns:ahyp="http://schemas.microsoft.com/office/drawing/2018/hyperlinkcolor" val="tx"/>
                    </a:ext>
                  </a:extLst>
                </a:hlinkClick>
              </a:rPr>
              <a:t>Freepik</a:t>
            </a:r>
            <a:r>
              <a:rPr lang="en" sz="1100" b="1">
                <a:solidFill>
                  <a:schemeClr val="dk1"/>
                </a:solidFill>
              </a:rPr>
              <a:t> </a:t>
            </a:r>
            <a:r>
              <a:rPr lang="en" sz="1100">
                <a:solidFill>
                  <a:schemeClr val="dk1"/>
                </a:solidFill>
              </a:rPr>
              <a:t>et du contenu de</a:t>
            </a:r>
            <a:r>
              <a:rPr lang="en" sz="1200">
                <a:solidFill>
                  <a:schemeClr val="dk1"/>
                </a:solidFill>
                <a:latin typeface="Albert Sans"/>
                <a:ea typeface="Albert Sans"/>
                <a:cs typeface="Albert Sans"/>
                <a:sym typeface="Albert Sans"/>
              </a:rPr>
              <a:t> </a:t>
            </a:r>
            <a:r>
              <a:rPr lang="en" sz="1200" b="1">
                <a:solidFill>
                  <a:schemeClr val="dk1"/>
                </a:solidFill>
                <a:latin typeface="Albert Sans"/>
                <a:ea typeface="Albert Sans"/>
                <a:cs typeface="Albert Sans"/>
                <a:sym typeface="Albert Sans"/>
              </a:rPr>
              <a:t>Eliana Delacour</a:t>
            </a:r>
            <a:endParaRPr sz="1200" b="1" dirty="0">
              <a:solidFill>
                <a:schemeClr val="dk1"/>
              </a:solidFill>
              <a:latin typeface="Albert Sans"/>
              <a:ea typeface="Albert Sans"/>
              <a:cs typeface="Albert Sans"/>
              <a:sym typeface="Albert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3"/>
        <p:cNvGrpSpPr/>
        <p:nvPr/>
      </p:nvGrpSpPr>
      <p:grpSpPr>
        <a:xfrm>
          <a:off x="0" y="0"/>
          <a:ext cx="0" cy="0"/>
          <a:chOff x="0" y="0"/>
          <a:chExt cx="0" cy="0"/>
        </a:xfrm>
      </p:grpSpPr>
      <p:pic>
        <p:nvPicPr>
          <p:cNvPr id="134" name="Google Shape;134;p22"/>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135" name="Google Shape;135;p22"/>
          <p:cNvSpPr/>
          <p:nvPr/>
        </p:nvSpPr>
        <p:spPr>
          <a:xfrm flipH="1">
            <a:off x="5151255" y="3819000"/>
            <a:ext cx="4144196" cy="1743872"/>
          </a:xfrm>
          <a:custGeom>
            <a:avLst/>
            <a:gdLst/>
            <a:ahLst/>
            <a:cxnLst/>
            <a:rect l="l" t="t" r="r" b="b"/>
            <a:pathLst>
              <a:path w="67985" h="28608" extrusionOk="0">
                <a:moveTo>
                  <a:pt x="2624" y="0"/>
                </a:moveTo>
                <a:cubicBezTo>
                  <a:pt x="1714" y="0"/>
                  <a:pt x="825" y="213"/>
                  <a:pt x="1" y="709"/>
                </a:cubicBezTo>
                <a:lnTo>
                  <a:pt x="1225" y="25635"/>
                </a:lnTo>
                <a:lnTo>
                  <a:pt x="66491" y="28607"/>
                </a:lnTo>
                <a:cubicBezTo>
                  <a:pt x="67984" y="20617"/>
                  <a:pt x="61488" y="12074"/>
                  <a:pt x="53408" y="11372"/>
                </a:cubicBezTo>
                <a:cubicBezTo>
                  <a:pt x="52914" y="11328"/>
                  <a:pt x="52417" y="11309"/>
                  <a:pt x="51918" y="11309"/>
                </a:cubicBezTo>
                <a:cubicBezTo>
                  <a:pt x="48698" y="11309"/>
                  <a:pt x="45399" y="12100"/>
                  <a:pt x="42248" y="12100"/>
                </a:cubicBezTo>
                <a:cubicBezTo>
                  <a:pt x="40562" y="12100"/>
                  <a:pt x="38919" y="11873"/>
                  <a:pt x="37353" y="11178"/>
                </a:cubicBezTo>
                <a:cubicBezTo>
                  <a:pt x="34471" y="9894"/>
                  <a:pt x="32230" y="7116"/>
                  <a:pt x="29094" y="6668"/>
                </a:cubicBezTo>
                <a:cubicBezTo>
                  <a:pt x="28787" y="6623"/>
                  <a:pt x="28481" y="6603"/>
                  <a:pt x="28177" y="6603"/>
                </a:cubicBezTo>
                <a:cubicBezTo>
                  <a:pt x="25030" y="6603"/>
                  <a:pt x="22014" y="8758"/>
                  <a:pt x="18830" y="8758"/>
                </a:cubicBezTo>
                <a:cubicBezTo>
                  <a:pt x="18682" y="8758"/>
                  <a:pt x="18534" y="8753"/>
                  <a:pt x="18386" y="8744"/>
                </a:cubicBezTo>
                <a:cubicBezTo>
                  <a:pt x="14846" y="8520"/>
                  <a:pt x="12217" y="5592"/>
                  <a:pt x="9574" y="3233"/>
                </a:cubicBezTo>
                <a:cubicBezTo>
                  <a:pt x="7649" y="1525"/>
                  <a:pt x="5060" y="0"/>
                  <a:pt x="2624"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6" name="Google Shape;136;p22"/>
          <p:cNvGrpSpPr/>
          <p:nvPr/>
        </p:nvGrpSpPr>
        <p:grpSpPr>
          <a:xfrm>
            <a:off x="-291571" y="297125"/>
            <a:ext cx="9216725" cy="5076680"/>
            <a:chOff x="-291571" y="297125"/>
            <a:chExt cx="9216725" cy="5076680"/>
          </a:xfrm>
        </p:grpSpPr>
        <p:sp>
          <p:nvSpPr>
            <p:cNvPr id="137" name="Google Shape;137;p22"/>
            <p:cNvSpPr/>
            <p:nvPr/>
          </p:nvSpPr>
          <p:spPr>
            <a:xfrm rot="-10558294" flipH="1">
              <a:off x="-240965" y="3775604"/>
              <a:ext cx="2267198" cy="1520441"/>
            </a:xfrm>
            <a:custGeom>
              <a:avLst/>
              <a:gdLst/>
              <a:ahLst/>
              <a:cxnLst/>
              <a:rect l="l" t="t" r="r" b="b"/>
              <a:pathLst>
                <a:path w="62892" h="42177" fill="none" extrusionOk="0">
                  <a:moveTo>
                    <a:pt x="1" y="42176"/>
                  </a:moveTo>
                  <a:cubicBezTo>
                    <a:pt x="1838" y="37352"/>
                    <a:pt x="3675" y="32513"/>
                    <a:pt x="6273" y="28078"/>
                  </a:cubicBezTo>
                  <a:cubicBezTo>
                    <a:pt x="8887" y="23627"/>
                    <a:pt x="12337" y="19565"/>
                    <a:pt x="16773" y="16966"/>
                  </a:cubicBezTo>
                  <a:cubicBezTo>
                    <a:pt x="19401" y="15413"/>
                    <a:pt x="23000" y="14487"/>
                    <a:pt x="25345" y="16443"/>
                  </a:cubicBezTo>
                  <a:cubicBezTo>
                    <a:pt x="27571" y="18295"/>
                    <a:pt x="27451" y="21925"/>
                    <a:pt x="25928" y="24389"/>
                  </a:cubicBezTo>
                  <a:cubicBezTo>
                    <a:pt x="24584" y="26554"/>
                    <a:pt x="21522" y="28137"/>
                    <a:pt x="19536" y="26539"/>
                  </a:cubicBezTo>
                  <a:cubicBezTo>
                    <a:pt x="17594" y="24956"/>
                    <a:pt x="18430" y="21686"/>
                    <a:pt x="20208" y="19923"/>
                  </a:cubicBezTo>
                  <a:cubicBezTo>
                    <a:pt x="22836" y="17295"/>
                    <a:pt x="26824" y="16518"/>
                    <a:pt x="30543" y="16533"/>
                  </a:cubicBezTo>
                  <a:cubicBezTo>
                    <a:pt x="34276" y="16563"/>
                    <a:pt x="37980" y="17265"/>
                    <a:pt x="41699" y="17071"/>
                  </a:cubicBezTo>
                  <a:cubicBezTo>
                    <a:pt x="51377" y="16563"/>
                    <a:pt x="60338" y="9349"/>
                    <a:pt x="62892" y="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22"/>
            <p:cNvSpPr/>
            <p:nvPr/>
          </p:nvSpPr>
          <p:spPr>
            <a:xfrm rot="10800000" flipH="1">
              <a:off x="5003800" y="4879974"/>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22"/>
            <p:cNvSpPr/>
            <p:nvPr/>
          </p:nvSpPr>
          <p:spPr>
            <a:xfrm>
              <a:off x="8696900" y="4329950"/>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2"/>
            <p:cNvSpPr/>
            <p:nvPr/>
          </p:nvSpPr>
          <p:spPr>
            <a:xfrm>
              <a:off x="8737075" y="297125"/>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41"/>
        <p:cNvGrpSpPr/>
        <p:nvPr/>
      </p:nvGrpSpPr>
      <p:grpSpPr>
        <a:xfrm>
          <a:off x="0" y="0"/>
          <a:ext cx="0" cy="0"/>
          <a:chOff x="0" y="0"/>
          <a:chExt cx="0" cy="0"/>
        </a:xfrm>
      </p:grpSpPr>
      <p:pic>
        <p:nvPicPr>
          <p:cNvPr id="142" name="Google Shape;142;p23"/>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143" name="Google Shape;143;p23"/>
          <p:cNvSpPr/>
          <p:nvPr/>
        </p:nvSpPr>
        <p:spPr>
          <a:xfrm>
            <a:off x="-396402" y="-536388"/>
            <a:ext cx="4144196" cy="1743445"/>
          </a:xfrm>
          <a:custGeom>
            <a:avLst/>
            <a:gdLst/>
            <a:ahLst/>
            <a:cxnLst/>
            <a:rect l="l" t="t" r="r" b="b"/>
            <a:pathLst>
              <a:path w="67985" h="28601" extrusionOk="0">
                <a:moveTo>
                  <a:pt x="66491" y="0"/>
                </a:moveTo>
                <a:lnTo>
                  <a:pt x="1210" y="2958"/>
                </a:lnTo>
                <a:lnTo>
                  <a:pt x="1" y="27884"/>
                </a:lnTo>
                <a:cubicBezTo>
                  <a:pt x="829" y="28386"/>
                  <a:pt x="1721" y="28601"/>
                  <a:pt x="2635" y="28601"/>
                </a:cubicBezTo>
                <a:cubicBezTo>
                  <a:pt x="5068" y="28601"/>
                  <a:pt x="7652" y="27075"/>
                  <a:pt x="9574" y="25360"/>
                </a:cubicBezTo>
                <a:cubicBezTo>
                  <a:pt x="12217" y="23015"/>
                  <a:pt x="14846" y="20073"/>
                  <a:pt x="18386" y="19849"/>
                </a:cubicBezTo>
                <a:cubicBezTo>
                  <a:pt x="18525" y="19840"/>
                  <a:pt x="18664" y="19836"/>
                  <a:pt x="18803" y="19836"/>
                </a:cubicBezTo>
                <a:cubicBezTo>
                  <a:pt x="21997" y="19836"/>
                  <a:pt x="25021" y="22004"/>
                  <a:pt x="28177" y="22004"/>
                </a:cubicBezTo>
                <a:cubicBezTo>
                  <a:pt x="28481" y="22004"/>
                  <a:pt x="28787" y="21984"/>
                  <a:pt x="29094" y="21940"/>
                </a:cubicBezTo>
                <a:cubicBezTo>
                  <a:pt x="32230" y="21492"/>
                  <a:pt x="34470" y="18714"/>
                  <a:pt x="37353" y="17429"/>
                </a:cubicBezTo>
                <a:cubicBezTo>
                  <a:pt x="38924" y="16732"/>
                  <a:pt x="40573" y="16505"/>
                  <a:pt x="42266" y="16505"/>
                </a:cubicBezTo>
                <a:cubicBezTo>
                  <a:pt x="45422" y="16505"/>
                  <a:pt x="48729" y="17295"/>
                  <a:pt x="51954" y="17295"/>
                </a:cubicBezTo>
                <a:cubicBezTo>
                  <a:pt x="52441" y="17295"/>
                  <a:pt x="52926" y="17277"/>
                  <a:pt x="53408" y="17235"/>
                </a:cubicBezTo>
                <a:cubicBezTo>
                  <a:pt x="61488" y="16518"/>
                  <a:pt x="67984" y="7991"/>
                  <a:pt x="66491"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23"/>
          <p:cNvSpPr/>
          <p:nvPr/>
        </p:nvSpPr>
        <p:spPr>
          <a:xfrm rot="-4877097" flipH="1">
            <a:off x="7246776" y="3715561"/>
            <a:ext cx="2267335" cy="1520533"/>
          </a:xfrm>
          <a:custGeom>
            <a:avLst/>
            <a:gdLst/>
            <a:ahLst/>
            <a:cxnLst/>
            <a:rect l="l" t="t" r="r" b="b"/>
            <a:pathLst>
              <a:path w="62892" h="42177" fill="none" extrusionOk="0">
                <a:moveTo>
                  <a:pt x="1" y="42176"/>
                </a:moveTo>
                <a:cubicBezTo>
                  <a:pt x="1838" y="37352"/>
                  <a:pt x="3675" y="32513"/>
                  <a:pt x="6273" y="28078"/>
                </a:cubicBezTo>
                <a:cubicBezTo>
                  <a:pt x="8887" y="23627"/>
                  <a:pt x="12337" y="19565"/>
                  <a:pt x="16773" y="16966"/>
                </a:cubicBezTo>
                <a:cubicBezTo>
                  <a:pt x="19401" y="15413"/>
                  <a:pt x="23000" y="14487"/>
                  <a:pt x="25345" y="16443"/>
                </a:cubicBezTo>
                <a:cubicBezTo>
                  <a:pt x="27571" y="18295"/>
                  <a:pt x="27451" y="21925"/>
                  <a:pt x="25928" y="24389"/>
                </a:cubicBezTo>
                <a:cubicBezTo>
                  <a:pt x="24584" y="26554"/>
                  <a:pt x="21522" y="28137"/>
                  <a:pt x="19536" y="26539"/>
                </a:cubicBezTo>
                <a:cubicBezTo>
                  <a:pt x="17594" y="24956"/>
                  <a:pt x="18430" y="21686"/>
                  <a:pt x="20208" y="19923"/>
                </a:cubicBezTo>
                <a:cubicBezTo>
                  <a:pt x="22836" y="17295"/>
                  <a:pt x="26824" y="16518"/>
                  <a:pt x="30543" y="16533"/>
                </a:cubicBezTo>
                <a:cubicBezTo>
                  <a:pt x="34276" y="16563"/>
                  <a:pt x="37980" y="17265"/>
                  <a:pt x="41699" y="17071"/>
                </a:cubicBezTo>
                <a:cubicBezTo>
                  <a:pt x="51377" y="16563"/>
                  <a:pt x="60338" y="9349"/>
                  <a:pt x="62892" y="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9"/>
        <p:cNvGrpSpPr/>
        <p:nvPr/>
      </p:nvGrpSpPr>
      <p:grpSpPr>
        <a:xfrm>
          <a:off x="0" y="0"/>
          <a:ext cx="0" cy="0"/>
          <a:chOff x="0" y="0"/>
          <a:chExt cx="0" cy="0"/>
        </a:xfrm>
      </p:grpSpPr>
      <p:sp>
        <p:nvSpPr>
          <p:cNvPr id="150" name="Google Shape;150;p2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pic>
        <p:nvPicPr>
          <p:cNvPr id="25" name="Google Shape;25;p4"/>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26" name="Google Shape;26;p4"/>
          <p:cNvSpPr/>
          <p:nvPr/>
        </p:nvSpPr>
        <p:spPr>
          <a:xfrm flipH="1">
            <a:off x="5151255" y="3819000"/>
            <a:ext cx="4144196" cy="1743872"/>
          </a:xfrm>
          <a:custGeom>
            <a:avLst/>
            <a:gdLst/>
            <a:ahLst/>
            <a:cxnLst/>
            <a:rect l="l" t="t" r="r" b="b"/>
            <a:pathLst>
              <a:path w="67985" h="28608" extrusionOk="0">
                <a:moveTo>
                  <a:pt x="2624" y="0"/>
                </a:moveTo>
                <a:cubicBezTo>
                  <a:pt x="1714" y="0"/>
                  <a:pt x="825" y="213"/>
                  <a:pt x="1" y="709"/>
                </a:cubicBezTo>
                <a:lnTo>
                  <a:pt x="1225" y="25635"/>
                </a:lnTo>
                <a:lnTo>
                  <a:pt x="66491" y="28607"/>
                </a:lnTo>
                <a:cubicBezTo>
                  <a:pt x="67984" y="20617"/>
                  <a:pt x="61488" y="12074"/>
                  <a:pt x="53408" y="11372"/>
                </a:cubicBezTo>
                <a:cubicBezTo>
                  <a:pt x="52914" y="11328"/>
                  <a:pt x="52417" y="11309"/>
                  <a:pt x="51918" y="11309"/>
                </a:cubicBezTo>
                <a:cubicBezTo>
                  <a:pt x="48698" y="11309"/>
                  <a:pt x="45399" y="12100"/>
                  <a:pt x="42248" y="12100"/>
                </a:cubicBezTo>
                <a:cubicBezTo>
                  <a:pt x="40562" y="12100"/>
                  <a:pt x="38919" y="11873"/>
                  <a:pt x="37353" y="11178"/>
                </a:cubicBezTo>
                <a:cubicBezTo>
                  <a:pt x="34471" y="9894"/>
                  <a:pt x="32230" y="7116"/>
                  <a:pt x="29094" y="6668"/>
                </a:cubicBezTo>
                <a:cubicBezTo>
                  <a:pt x="28787" y="6623"/>
                  <a:pt x="28481" y="6603"/>
                  <a:pt x="28177" y="6603"/>
                </a:cubicBezTo>
                <a:cubicBezTo>
                  <a:pt x="25030" y="6603"/>
                  <a:pt x="22014" y="8758"/>
                  <a:pt x="18830" y="8758"/>
                </a:cubicBezTo>
                <a:cubicBezTo>
                  <a:pt x="18682" y="8758"/>
                  <a:pt x="18534" y="8753"/>
                  <a:pt x="18386" y="8744"/>
                </a:cubicBezTo>
                <a:cubicBezTo>
                  <a:pt x="14846" y="8520"/>
                  <a:pt x="12217" y="5592"/>
                  <a:pt x="9574" y="3233"/>
                </a:cubicBezTo>
                <a:cubicBezTo>
                  <a:pt x="7649" y="1525"/>
                  <a:pt x="5060" y="0"/>
                  <a:pt x="2624"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4"/>
          <p:cNvSpPr/>
          <p:nvPr/>
        </p:nvSpPr>
        <p:spPr>
          <a:xfrm>
            <a:off x="8580000" y="539500"/>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 name="Google Shape;29;p4"/>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Font typeface="Albert Sans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pic>
        <p:nvPicPr>
          <p:cNvPr id="31" name="Google Shape;31;p5"/>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32" name="Google Shape;32;p5"/>
          <p:cNvSpPr/>
          <p:nvPr/>
        </p:nvSpPr>
        <p:spPr>
          <a:xfrm flipH="1">
            <a:off x="5151255" y="3819000"/>
            <a:ext cx="4144196" cy="1743872"/>
          </a:xfrm>
          <a:custGeom>
            <a:avLst/>
            <a:gdLst/>
            <a:ahLst/>
            <a:cxnLst/>
            <a:rect l="l" t="t" r="r" b="b"/>
            <a:pathLst>
              <a:path w="67985" h="28608" extrusionOk="0">
                <a:moveTo>
                  <a:pt x="2624" y="0"/>
                </a:moveTo>
                <a:cubicBezTo>
                  <a:pt x="1714" y="0"/>
                  <a:pt x="825" y="213"/>
                  <a:pt x="1" y="709"/>
                </a:cubicBezTo>
                <a:lnTo>
                  <a:pt x="1225" y="25635"/>
                </a:lnTo>
                <a:lnTo>
                  <a:pt x="66491" y="28607"/>
                </a:lnTo>
                <a:cubicBezTo>
                  <a:pt x="67984" y="20617"/>
                  <a:pt x="61488" y="12074"/>
                  <a:pt x="53408" y="11372"/>
                </a:cubicBezTo>
                <a:cubicBezTo>
                  <a:pt x="52914" y="11328"/>
                  <a:pt x="52417" y="11309"/>
                  <a:pt x="51918" y="11309"/>
                </a:cubicBezTo>
                <a:cubicBezTo>
                  <a:pt x="48698" y="11309"/>
                  <a:pt x="45399" y="12100"/>
                  <a:pt x="42248" y="12100"/>
                </a:cubicBezTo>
                <a:cubicBezTo>
                  <a:pt x="40562" y="12100"/>
                  <a:pt x="38919" y="11873"/>
                  <a:pt x="37353" y="11178"/>
                </a:cubicBezTo>
                <a:cubicBezTo>
                  <a:pt x="34471" y="9894"/>
                  <a:pt x="32230" y="7116"/>
                  <a:pt x="29094" y="6668"/>
                </a:cubicBezTo>
                <a:cubicBezTo>
                  <a:pt x="28787" y="6623"/>
                  <a:pt x="28481" y="6603"/>
                  <a:pt x="28177" y="6603"/>
                </a:cubicBezTo>
                <a:cubicBezTo>
                  <a:pt x="25030" y="6603"/>
                  <a:pt x="22014" y="8758"/>
                  <a:pt x="18830" y="8758"/>
                </a:cubicBezTo>
                <a:cubicBezTo>
                  <a:pt x="18682" y="8758"/>
                  <a:pt x="18534" y="8753"/>
                  <a:pt x="18386" y="8744"/>
                </a:cubicBezTo>
                <a:cubicBezTo>
                  <a:pt x="14846" y="8520"/>
                  <a:pt x="12217" y="5592"/>
                  <a:pt x="9574" y="3233"/>
                </a:cubicBezTo>
                <a:cubicBezTo>
                  <a:pt x="7649" y="1525"/>
                  <a:pt x="5060" y="0"/>
                  <a:pt x="2624"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 name="Google Shape;34;p5"/>
          <p:cNvSpPr txBox="1">
            <a:spLocks noGrp="1"/>
          </p:cNvSpPr>
          <p:nvPr>
            <p:ph type="subTitle" idx="1"/>
          </p:nvPr>
        </p:nvSpPr>
        <p:spPr>
          <a:xfrm>
            <a:off x="4252010" y="1731350"/>
            <a:ext cx="2941200" cy="1453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720000" y="1731350"/>
            <a:ext cx="2941200" cy="1453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pic>
        <p:nvPicPr>
          <p:cNvPr id="37" name="Google Shape;37;p6"/>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38" name="Google Shape;38;p6"/>
          <p:cNvSpPr/>
          <p:nvPr/>
        </p:nvSpPr>
        <p:spPr>
          <a:xfrm rot="10800000" flipH="1">
            <a:off x="-764904" y="4112500"/>
            <a:ext cx="4078329" cy="1229306"/>
          </a:xfrm>
          <a:custGeom>
            <a:avLst/>
            <a:gdLst/>
            <a:ahLst/>
            <a:cxnLst/>
            <a:rect l="l" t="t" r="r" b="b"/>
            <a:pathLst>
              <a:path w="113342" h="34164" extrusionOk="0">
                <a:moveTo>
                  <a:pt x="1568" y="1"/>
                </a:moveTo>
                <a:lnTo>
                  <a:pt x="0" y="20028"/>
                </a:lnTo>
                <a:cubicBezTo>
                  <a:pt x="1718" y="24509"/>
                  <a:pt x="4242" y="28855"/>
                  <a:pt x="8170" y="31603"/>
                </a:cubicBezTo>
                <a:cubicBezTo>
                  <a:pt x="10473" y="33215"/>
                  <a:pt x="13332" y="34164"/>
                  <a:pt x="16125" y="34164"/>
                </a:cubicBezTo>
                <a:cubicBezTo>
                  <a:pt x="18094" y="34164"/>
                  <a:pt x="20030" y="33692"/>
                  <a:pt x="21716" y="32648"/>
                </a:cubicBezTo>
                <a:cubicBezTo>
                  <a:pt x="25524" y="30289"/>
                  <a:pt x="27242" y="25748"/>
                  <a:pt x="29810" y="22089"/>
                </a:cubicBezTo>
                <a:cubicBezTo>
                  <a:pt x="34350" y="15625"/>
                  <a:pt x="42232" y="11749"/>
                  <a:pt x="50098" y="11749"/>
                </a:cubicBezTo>
                <a:cubicBezTo>
                  <a:pt x="51755" y="11749"/>
                  <a:pt x="53411" y="11921"/>
                  <a:pt x="55036" y="12277"/>
                </a:cubicBezTo>
                <a:cubicBezTo>
                  <a:pt x="59904" y="13352"/>
                  <a:pt x="64310" y="15876"/>
                  <a:pt x="69030" y="17504"/>
                </a:cubicBezTo>
                <a:cubicBezTo>
                  <a:pt x="71490" y="18356"/>
                  <a:pt x="74162" y="18941"/>
                  <a:pt x="76765" y="18941"/>
                </a:cubicBezTo>
                <a:cubicBezTo>
                  <a:pt x="79140" y="18941"/>
                  <a:pt x="81457" y="18454"/>
                  <a:pt x="83502" y="17236"/>
                </a:cubicBezTo>
                <a:cubicBezTo>
                  <a:pt x="86713" y="15309"/>
                  <a:pt x="88863" y="11799"/>
                  <a:pt x="92313" y="10365"/>
                </a:cubicBezTo>
                <a:cubicBezTo>
                  <a:pt x="93797" y="9746"/>
                  <a:pt x="95387" y="9562"/>
                  <a:pt x="97005" y="9562"/>
                </a:cubicBezTo>
                <a:cubicBezTo>
                  <a:pt x="98350" y="9562"/>
                  <a:pt x="99714" y="9689"/>
                  <a:pt x="101050" y="9798"/>
                </a:cubicBezTo>
                <a:cubicBezTo>
                  <a:pt x="101911" y="9863"/>
                  <a:pt x="102791" y="9915"/>
                  <a:pt x="103668" y="9915"/>
                </a:cubicBezTo>
                <a:cubicBezTo>
                  <a:pt x="105786" y="9915"/>
                  <a:pt x="107884" y="9614"/>
                  <a:pt x="109638" y="8484"/>
                </a:cubicBezTo>
                <a:cubicBezTo>
                  <a:pt x="112132" y="6901"/>
                  <a:pt x="113342" y="3062"/>
                  <a:pt x="111295" y="942"/>
                </a:cubicBezTo>
                <a:lnTo>
                  <a:pt x="1568" y="1"/>
                </a:ln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0"/>
        <p:cNvGrpSpPr/>
        <p:nvPr/>
      </p:nvGrpSpPr>
      <p:grpSpPr>
        <a:xfrm>
          <a:off x="0" y="0"/>
          <a:ext cx="0" cy="0"/>
          <a:chOff x="0" y="0"/>
          <a:chExt cx="0" cy="0"/>
        </a:xfrm>
      </p:grpSpPr>
      <p:pic>
        <p:nvPicPr>
          <p:cNvPr id="41" name="Google Shape;41;p7"/>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42" name="Google Shape;42;p7"/>
          <p:cNvSpPr/>
          <p:nvPr/>
        </p:nvSpPr>
        <p:spPr>
          <a:xfrm>
            <a:off x="5188502" y="3870002"/>
            <a:ext cx="4144196" cy="1743811"/>
          </a:xfrm>
          <a:custGeom>
            <a:avLst/>
            <a:gdLst/>
            <a:ahLst/>
            <a:cxnLst/>
            <a:rect l="l" t="t" r="r" b="b"/>
            <a:pathLst>
              <a:path w="67985" h="28607" extrusionOk="0">
                <a:moveTo>
                  <a:pt x="65362" y="0"/>
                </a:moveTo>
                <a:cubicBezTo>
                  <a:pt x="62926" y="0"/>
                  <a:pt x="60336" y="1525"/>
                  <a:pt x="58411" y="3232"/>
                </a:cubicBezTo>
                <a:cubicBezTo>
                  <a:pt x="55768" y="5592"/>
                  <a:pt x="53139" y="8519"/>
                  <a:pt x="49600" y="8743"/>
                </a:cubicBezTo>
                <a:cubicBezTo>
                  <a:pt x="49451" y="8753"/>
                  <a:pt x="49303" y="8758"/>
                  <a:pt x="49156" y="8758"/>
                </a:cubicBezTo>
                <a:cubicBezTo>
                  <a:pt x="45971" y="8758"/>
                  <a:pt x="42955" y="6603"/>
                  <a:pt x="39809" y="6603"/>
                </a:cubicBezTo>
                <a:cubicBezTo>
                  <a:pt x="39504" y="6603"/>
                  <a:pt x="39199" y="6623"/>
                  <a:pt x="38891" y="6667"/>
                </a:cubicBezTo>
                <a:cubicBezTo>
                  <a:pt x="35755" y="7115"/>
                  <a:pt x="33515" y="9893"/>
                  <a:pt x="30632" y="11178"/>
                </a:cubicBezTo>
                <a:cubicBezTo>
                  <a:pt x="29067" y="11873"/>
                  <a:pt x="27423" y="12099"/>
                  <a:pt x="25737" y="12099"/>
                </a:cubicBezTo>
                <a:cubicBezTo>
                  <a:pt x="22587" y="12099"/>
                  <a:pt x="19287" y="11309"/>
                  <a:pt x="16067" y="11309"/>
                </a:cubicBezTo>
                <a:cubicBezTo>
                  <a:pt x="15568" y="11309"/>
                  <a:pt x="15071" y="11328"/>
                  <a:pt x="14577" y="11372"/>
                </a:cubicBezTo>
                <a:cubicBezTo>
                  <a:pt x="6498" y="12074"/>
                  <a:pt x="1" y="20617"/>
                  <a:pt x="1494" y="28607"/>
                </a:cubicBezTo>
                <a:lnTo>
                  <a:pt x="66775" y="25650"/>
                </a:lnTo>
                <a:lnTo>
                  <a:pt x="67985" y="708"/>
                </a:lnTo>
                <a:cubicBezTo>
                  <a:pt x="67160" y="213"/>
                  <a:pt x="66272" y="0"/>
                  <a:pt x="65362"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4" name="Google Shape;44;p7"/>
          <p:cNvSpPr txBox="1">
            <a:spLocks noGrp="1"/>
          </p:cNvSpPr>
          <p:nvPr>
            <p:ph type="subTitle" idx="1"/>
          </p:nvPr>
        </p:nvSpPr>
        <p:spPr>
          <a:xfrm>
            <a:off x="1224675" y="1728150"/>
            <a:ext cx="4371300" cy="168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a:lvl1pPr>
            <a:lvl2pPr lvl="1" algn="ctr" rtl="0">
              <a:lnSpc>
                <a:spcPct val="100000"/>
              </a:lnSpc>
              <a:spcBef>
                <a:spcPts val="1000"/>
              </a:spcBef>
              <a:spcAft>
                <a:spcPts val="0"/>
              </a:spcAft>
              <a:buClr>
                <a:srgbClr val="000000"/>
              </a:buClr>
              <a:buSzPts val="1400"/>
              <a:buFont typeface="Arial"/>
              <a:buChar char="○"/>
              <a:defRPr/>
            </a:lvl2pPr>
            <a:lvl3pPr lvl="2" algn="ctr" rtl="0">
              <a:lnSpc>
                <a:spcPct val="100000"/>
              </a:lnSpc>
              <a:spcBef>
                <a:spcPts val="0"/>
              </a:spcBef>
              <a:spcAft>
                <a:spcPts val="0"/>
              </a:spcAft>
              <a:buClr>
                <a:srgbClr val="000000"/>
              </a:buClr>
              <a:buSzPts val="1400"/>
              <a:buFont typeface="Arial"/>
              <a:buChar char="■"/>
              <a:defRPr/>
            </a:lvl3pPr>
            <a:lvl4pPr lvl="3" algn="ctr" rtl="0">
              <a:lnSpc>
                <a:spcPct val="100000"/>
              </a:lnSpc>
              <a:spcBef>
                <a:spcPts val="0"/>
              </a:spcBef>
              <a:spcAft>
                <a:spcPts val="0"/>
              </a:spcAft>
              <a:buClr>
                <a:srgbClr val="000000"/>
              </a:buClr>
              <a:buSzPts val="1400"/>
              <a:buFont typeface="Arial"/>
              <a:buChar char="●"/>
              <a:defRPr/>
            </a:lvl4pPr>
            <a:lvl5pPr lvl="4" algn="ctr" rtl="0">
              <a:lnSpc>
                <a:spcPct val="100000"/>
              </a:lnSpc>
              <a:spcBef>
                <a:spcPts val="0"/>
              </a:spcBef>
              <a:spcAft>
                <a:spcPts val="0"/>
              </a:spcAft>
              <a:buClr>
                <a:srgbClr val="000000"/>
              </a:buClr>
              <a:buSzPts val="1400"/>
              <a:buFont typeface="Arial"/>
              <a:buChar char="○"/>
              <a:defRPr/>
            </a:lvl5pPr>
            <a:lvl6pPr lvl="5" algn="ctr" rtl="0">
              <a:lnSpc>
                <a:spcPct val="100000"/>
              </a:lnSpc>
              <a:spcBef>
                <a:spcPts val="0"/>
              </a:spcBef>
              <a:spcAft>
                <a:spcPts val="0"/>
              </a:spcAft>
              <a:buClr>
                <a:srgbClr val="000000"/>
              </a:buClr>
              <a:buSzPts val="1400"/>
              <a:buFont typeface="Arial"/>
              <a:buChar char="■"/>
              <a:defRPr/>
            </a:lvl6pPr>
            <a:lvl7pPr lvl="6" algn="ctr" rtl="0">
              <a:lnSpc>
                <a:spcPct val="100000"/>
              </a:lnSpc>
              <a:spcBef>
                <a:spcPts val="0"/>
              </a:spcBef>
              <a:spcAft>
                <a:spcPts val="0"/>
              </a:spcAft>
              <a:buClr>
                <a:srgbClr val="000000"/>
              </a:buClr>
              <a:buSzPts val="1400"/>
              <a:buFont typeface="Arial"/>
              <a:buChar char="●"/>
              <a:defRPr/>
            </a:lvl7pPr>
            <a:lvl8pPr lvl="7" algn="ctr" rtl="0">
              <a:lnSpc>
                <a:spcPct val="100000"/>
              </a:lnSpc>
              <a:spcBef>
                <a:spcPts val="0"/>
              </a:spcBef>
              <a:spcAft>
                <a:spcPts val="0"/>
              </a:spcAft>
              <a:buClr>
                <a:srgbClr val="000000"/>
              </a:buClr>
              <a:buSzPts val="1400"/>
              <a:buFont typeface="Arial"/>
              <a:buChar char="○"/>
              <a:defRPr/>
            </a:lvl8pPr>
            <a:lvl9pPr lvl="8" algn="ctr" rtl="0">
              <a:lnSpc>
                <a:spcPct val="100000"/>
              </a:lnSpc>
              <a:spcBef>
                <a:spcPts val="0"/>
              </a:spcBef>
              <a:spcAft>
                <a:spcPts val="0"/>
              </a:spcAft>
              <a:buClr>
                <a:srgbClr val="000000"/>
              </a:buClr>
              <a:buSzPts val="1400"/>
              <a:buFont typeface="Arial"/>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5"/>
        <p:cNvGrpSpPr/>
        <p:nvPr/>
      </p:nvGrpSpPr>
      <p:grpSpPr>
        <a:xfrm>
          <a:off x="0" y="0"/>
          <a:ext cx="0" cy="0"/>
          <a:chOff x="0" y="0"/>
          <a:chExt cx="0" cy="0"/>
        </a:xfrm>
      </p:grpSpPr>
      <p:pic>
        <p:nvPicPr>
          <p:cNvPr id="46" name="Google Shape;46;p8"/>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47" name="Google Shape;47;p8"/>
          <p:cNvSpPr/>
          <p:nvPr/>
        </p:nvSpPr>
        <p:spPr>
          <a:xfrm>
            <a:off x="5188502" y="3870002"/>
            <a:ext cx="4144196" cy="1743811"/>
          </a:xfrm>
          <a:custGeom>
            <a:avLst/>
            <a:gdLst/>
            <a:ahLst/>
            <a:cxnLst/>
            <a:rect l="l" t="t" r="r" b="b"/>
            <a:pathLst>
              <a:path w="67985" h="28607" extrusionOk="0">
                <a:moveTo>
                  <a:pt x="65362" y="0"/>
                </a:moveTo>
                <a:cubicBezTo>
                  <a:pt x="62926" y="0"/>
                  <a:pt x="60336" y="1525"/>
                  <a:pt x="58411" y="3232"/>
                </a:cubicBezTo>
                <a:cubicBezTo>
                  <a:pt x="55768" y="5592"/>
                  <a:pt x="53139" y="8519"/>
                  <a:pt x="49600" y="8743"/>
                </a:cubicBezTo>
                <a:cubicBezTo>
                  <a:pt x="49451" y="8753"/>
                  <a:pt x="49303" y="8758"/>
                  <a:pt x="49156" y="8758"/>
                </a:cubicBezTo>
                <a:cubicBezTo>
                  <a:pt x="45971" y="8758"/>
                  <a:pt x="42955" y="6603"/>
                  <a:pt x="39809" y="6603"/>
                </a:cubicBezTo>
                <a:cubicBezTo>
                  <a:pt x="39504" y="6603"/>
                  <a:pt x="39199" y="6623"/>
                  <a:pt x="38891" y="6667"/>
                </a:cubicBezTo>
                <a:cubicBezTo>
                  <a:pt x="35755" y="7115"/>
                  <a:pt x="33515" y="9893"/>
                  <a:pt x="30632" y="11178"/>
                </a:cubicBezTo>
                <a:cubicBezTo>
                  <a:pt x="29067" y="11873"/>
                  <a:pt x="27423" y="12099"/>
                  <a:pt x="25737" y="12099"/>
                </a:cubicBezTo>
                <a:cubicBezTo>
                  <a:pt x="22587" y="12099"/>
                  <a:pt x="19287" y="11309"/>
                  <a:pt x="16067" y="11309"/>
                </a:cubicBezTo>
                <a:cubicBezTo>
                  <a:pt x="15568" y="11309"/>
                  <a:pt x="15071" y="11328"/>
                  <a:pt x="14577" y="11372"/>
                </a:cubicBezTo>
                <a:cubicBezTo>
                  <a:pt x="6498" y="12074"/>
                  <a:pt x="1" y="20617"/>
                  <a:pt x="1494" y="28607"/>
                </a:cubicBezTo>
                <a:lnTo>
                  <a:pt x="66775" y="25650"/>
                </a:lnTo>
                <a:lnTo>
                  <a:pt x="67985" y="708"/>
                </a:lnTo>
                <a:cubicBezTo>
                  <a:pt x="67160" y="213"/>
                  <a:pt x="66272" y="0"/>
                  <a:pt x="65362"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48;p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pic>
        <p:nvPicPr>
          <p:cNvPr id="50" name="Google Shape;50;p9"/>
          <p:cNvPicPr preferRelativeResize="0"/>
          <p:nvPr/>
        </p:nvPicPr>
        <p:blipFill>
          <a:blip r:embed="rId2">
            <a:alphaModFix/>
          </a:blip>
          <a:stretch>
            <a:fillRect/>
          </a:stretch>
        </p:blipFill>
        <p:spPr>
          <a:xfrm>
            <a:off x="0" y="-43885"/>
            <a:ext cx="9143998" cy="5231259"/>
          </a:xfrm>
          <a:prstGeom prst="rect">
            <a:avLst/>
          </a:prstGeom>
          <a:noFill/>
          <a:ln>
            <a:noFill/>
          </a:ln>
        </p:spPr>
      </p:pic>
      <p:sp>
        <p:nvSpPr>
          <p:cNvPr id="51" name="Google Shape;51;p9"/>
          <p:cNvSpPr txBox="1">
            <a:spLocks noGrp="1"/>
          </p:cNvSpPr>
          <p:nvPr>
            <p:ph type="subTitle" idx="1"/>
          </p:nvPr>
        </p:nvSpPr>
        <p:spPr>
          <a:xfrm>
            <a:off x="714275" y="2081482"/>
            <a:ext cx="4872900" cy="239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2" name="Google Shape;52;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3" name="Google Shape;53;p9"/>
          <p:cNvSpPr/>
          <p:nvPr/>
        </p:nvSpPr>
        <p:spPr>
          <a:xfrm flipH="1">
            <a:off x="5151255" y="3819000"/>
            <a:ext cx="4144196" cy="1743872"/>
          </a:xfrm>
          <a:custGeom>
            <a:avLst/>
            <a:gdLst/>
            <a:ahLst/>
            <a:cxnLst/>
            <a:rect l="l" t="t" r="r" b="b"/>
            <a:pathLst>
              <a:path w="67985" h="28608" extrusionOk="0">
                <a:moveTo>
                  <a:pt x="2624" y="0"/>
                </a:moveTo>
                <a:cubicBezTo>
                  <a:pt x="1714" y="0"/>
                  <a:pt x="825" y="213"/>
                  <a:pt x="1" y="709"/>
                </a:cubicBezTo>
                <a:lnTo>
                  <a:pt x="1225" y="25635"/>
                </a:lnTo>
                <a:lnTo>
                  <a:pt x="66491" y="28607"/>
                </a:lnTo>
                <a:cubicBezTo>
                  <a:pt x="67984" y="20617"/>
                  <a:pt x="61488" y="12074"/>
                  <a:pt x="53408" y="11372"/>
                </a:cubicBezTo>
                <a:cubicBezTo>
                  <a:pt x="52914" y="11328"/>
                  <a:pt x="52417" y="11309"/>
                  <a:pt x="51918" y="11309"/>
                </a:cubicBezTo>
                <a:cubicBezTo>
                  <a:pt x="48698" y="11309"/>
                  <a:pt x="45399" y="12100"/>
                  <a:pt x="42248" y="12100"/>
                </a:cubicBezTo>
                <a:cubicBezTo>
                  <a:pt x="40562" y="12100"/>
                  <a:pt x="38919" y="11873"/>
                  <a:pt x="37353" y="11178"/>
                </a:cubicBezTo>
                <a:cubicBezTo>
                  <a:pt x="34471" y="9894"/>
                  <a:pt x="32230" y="7116"/>
                  <a:pt x="29094" y="6668"/>
                </a:cubicBezTo>
                <a:cubicBezTo>
                  <a:pt x="28787" y="6623"/>
                  <a:pt x="28481" y="6603"/>
                  <a:pt x="28177" y="6603"/>
                </a:cubicBezTo>
                <a:cubicBezTo>
                  <a:pt x="25030" y="6603"/>
                  <a:pt x="22014" y="8758"/>
                  <a:pt x="18830" y="8758"/>
                </a:cubicBezTo>
                <a:cubicBezTo>
                  <a:pt x="18682" y="8758"/>
                  <a:pt x="18534" y="8753"/>
                  <a:pt x="18386" y="8744"/>
                </a:cubicBezTo>
                <a:cubicBezTo>
                  <a:pt x="14846" y="8520"/>
                  <a:pt x="12217" y="5592"/>
                  <a:pt x="9574" y="3233"/>
                </a:cubicBezTo>
                <a:cubicBezTo>
                  <a:pt x="7649" y="1525"/>
                  <a:pt x="5060" y="0"/>
                  <a:pt x="2624" y="0"/>
                </a:cubicBezTo>
                <a:close/>
              </a:path>
            </a:pathLst>
          </a:custGeom>
          <a:solidFill>
            <a:srgbClr val="D6E6EB">
              <a:alpha val="52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a:spLocks noGrp="1"/>
          </p:cNvSpPr>
          <p:nvPr>
            <p:ph type="pic" idx="2"/>
          </p:nvPr>
        </p:nvSpPr>
        <p:spPr>
          <a:xfrm>
            <a:off x="-25" y="-13725"/>
            <a:ext cx="9144000" cy="5157300"/>
          </a:xfrm>
          <a:prstGeom prst="rect">
            <a:avLst/>
          </a:prstGeom>
          <a:noFill/>
          <a:ln>
            <a:noFill/>
          </a:ln>
        </p:spPr>
      </p:sp>
      <p:sp>
        <p:nvSpPr>
          <p:cNvPr id="56" name="Google Shape;56;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anrope ExtraBold"/>
              <a:buNone/>
              <a:defRPr sz="3000">
                <a:solidFill>
                  <a:schemeClr val="dk1"/>
                </a:solidFill>
                <a:latin typeface="Manrope ExtraBold"/>
                <a:ea typeface="Manrope ExtraBold"/>
                <a:cs typeface="Manrope ExtraBold"/>
                <a:sym typeface="Manrope ExtraBold"/>
              </a:defRPr>
            </a:lvl1pPr>
            <a:lvl2pPr lvl="1" rtl="0">
              <a:spcBef>
                <a:spcPts val="0"/>
              </a:spcBef>
              <a:spcAft>
                <a:spcPts val="0"/>
              </a:spcAft>
              <a:buClr>
                <a:schemeClr val="dk1"/>
              </a:buClr>
              <a:buSzPts val="3000"/>
              <a:buFont typeface="Manrope ExtraBold"/>
              <a:buNone/>
              <a:defRPr sz="3000">
                <a:solidFill>
                  <a:schemeClr val="dk1"/>
                </a:solidFill>
                <a:latin typeface="Manrope ExtraBold"/>
                <a:ea typeface="Manrope ExtraBold"/>
                <a:cs typeface="Manrope ExtraBold"/>
                <a:sym typeface="Manrope ExtraBold"/>
              </a:defRPr>
            </a:lvl2pPr>
            <a:lvl3pPr lvl="2" rtl="0">
              <a:spcBef>
                <a:spcPts val="0"/>
              </a:spcBef>
              <a:spcAft>
                <a:spcPts val="0"/>
              </a:spcAft>
              <a:buClr>
                <a:schemeClr val="dk1"/>
              </a:buClr>
              <a:buSzPts val="3000"/>
              <a:buFont typeface="Manrope ExtraBold"/>
              <a:buNone/>
              <a:defRPr sz="3000">
                <a:solidFill>
                  <a:schemeClr val="dk1"/>
                </a:solidFill>
                <a:latin typeface="Manrope ExtraBold"/>
                <a:ea typeface="Manrope ExtraBold"/>
                <a:cs typeface="Manrope ExtraBold"/>
                <a:sym typeface="Manrope ExtraBold"/>
              </a:defRPr>
            </a:lvl3pPr>
            <a:lvl4pPr lvl="3" rtl="0">
              <a:spcBef>
                <a:spcPts val="0"/>
              </a:spcBef>
              <a:spcAft>
                <a:spcPts val="0"/>
              </a:spcAft>
              <a:buClr>
                <a:schemeClr val="dk1"/>
              </a:buClr>
              <a:buSzPts val="3000"/>
              <a:buFont typeface="Manrope ExtraBold"/>
              <a:buNone/>
              <a:defRPr sz="3000">
                <a:solidFill>
                  <a:schemeClr val="dk1"/>
                </a:solidFill>
                <a:latin typeface="Manrope ExtraBold"/>
                <a:ea typeface="Manrope ExtraBold"/>
                <a:cs typeface="Manrope ExtraBold"/>
                <a:sym typeface="Manrope ExtraBold"/>
              </a:defRPr>
            </a:lvl4pPr>
            <a:lvl5pPr lvl="4" rtl="0">
              <a:spcBef>
                <a:spcPts val="0"/>
              </a:spcBef>
              <a:spcAft>
                <a:spcPts val="0"/>
              </a:spcAft>
              <a:buClr>
                <a:schemeClr val="dk1"/>
              </a:buClr>
              <a:buSzPts val="3000"/>
              <a:buFont typeface="Manrope ExtraBold"/>
              <a:buNone/>
              <a:defRPr sz="3000">
                <a:solidFill>
                  <a:schemeClr val="dk1"/>
                </a:solidFill>
                <a:latin typeface="Manrope ExtraBold"/>
                <a:ea typeface="Manrope ExtraBold"/>
                <a:cs typeface="Manrope ExtraBold"/>
                <a:sym typeface="Manrope ExtraBold"/>
              </a:defRPr>
            </a:lvl5pPr>
            <a:lvl6pPr lvl="5" rtl="0">
              <a:spcBef>
                <a:spcPts val="0"/>
              </a:spcBef>
              <a:spcAft>
                <a:spcPts val="0"/>
              </a:spcAft>
              <a:buClr>
                <a:schemeClr val="dk1"/>
              </a:buClr>
              <a:buSzPts val="3000"/>
              <a:buFont typeface="Manrope ExtraBold"/>
              <a:buNone/>
              <a:defRPr sz="3000">
                <a:solidFill>
                  <a:schemeClr val="dk1"/>
                </a:solidFill>
                <a:latin typeface="Manrope ExtraBold"/>
                <a:ea typeface="Manrope ExtraBold"/>
                <a:cs typeface="Manrope ExtraBold"/>
                <a:sym typeface="Manrope ExtraBold"/>
              </a:defRPr>
            </a:lvl6pPr>
            <a:lvl7pPr lvl="6" rtl="0">
              <a:spcBef>
                <a:spcPts val="0"/>
              </a:spcBef>
              <a:spcAft>
                <a:spcPts val="0"/>
              </a:spcAft>
              <a:buClr>
                <a:schemeClr val="dk1"/>
              </a:buClr>
              <a:buSzPts val="3000"/>
              <a:buFont typeface="Manrope ExtraBold"/>
              <a:buNone/>
              <a:defRPr sz="3000">
                <a:solidFill>
                  <a:schemeClr val="dk1"/>
                </a:solidFill>
                <a:latin typeface="Manrope ExtraBold"/>
                <a:ea typeface="Manrope ExtraBold"/>
                <a:cs typeface="Manrope ExtraBold"/>
                <a:sym typeface="Manrope ExtraBold"/>
              </a:defRPr>
            </a:lvl7pPr>
            <a:lvl8pPr lvl="7" rtl="0">
              <a:spcBef>
                <a:spcPts val="0"/>
              </a:spcBef>
              <a:spcAft>
                <a:spcPts val="0"/>
              </a:spcAft>
              <a:buClr>
                <a:schemeClr val="dk1"/>
              </a:buClr>
              <a:buSzPts val="3000"/>
              <a:buFont typeface="Manrope ExtraBold"/>
              <a:buNone/>
              <a:defRPr sz="3000">
                <a:solidFill>
                  <a:schemeClr val="dk1"/>
                </a:solidFill>
                <a:latin typeface="Manrope ExtraBold"/>
                <a:ea typeface="Manrope ExtraBold"/>
                <a:cs typeface="Manrope ExtraBold"/>
                <a:sym typeface="Manrope ExtraBold"/>
              </a:defRPr>
            </a:lvl8pPr>
            <a:lvl9pPr lvl="8" rtl="0">
              <a:spcBef>
                <a:spcPts val="0"/>
              </a:spcBef>
              <a:spcAft>
                <a:spcPts val="0"/>
              </a:spcAft>
              <a:buClr>
                <a:schemeClr val="dk1"/>
              </a:buClr>
              <a:buSzPts val="3000"/>
              <a:buFont typeface="Manrope ExtraBold"/>
              <a:buNone/>
              <a:defRPr sz="3000">
                <a:solidFill>
                  <a:schemeClr val="dk1"/>
                </a:solidFill>
                <a:latin typeface="Manrope ExtraBold"/>
                <a:ea typeface="Manrope ExtraBold"/>
                <a:cs typeface="Manrope ExtraBold"/>
                <a:sym typeface="Manrope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5"/>
        <p:cNvGrpSpPr/>
        <p:nvPr/>
      </p:nvGrpSpPr>
      <p:grpSpPr>
        <a:xfrm>
          <a:off x="0" y="0"/>
          <a:ext cx="0" cy="0"/>
          <a:chOff x="0" y="0"/>
          <a:chExt cx="0" cy="0"/>
        </a:xfrm>
      </p:grpSpPr>
      <p:sp>
        <p:nvSpPr>
          <p:cNvPr id="146" name="Google Shape;14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7" name="Google Shape;14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hyperlink" Target="https://www.freepik.com/free-vector/labels-collection-back-school-season_49661198.htm/?utm_source=slidesgo_template&amp;utm_medium=referral-link&amp;utm_campaign=sg_resources&amp;utm_content=freepik"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www.freepik.com/free-vector/horizontal-sale-banner-template-back-school-season_49661194.htm/?utm_source=slidesgo_template&amp;utm_medium=referral-link&amp;utm_campaign=sg_resources&amp;utm_content=freepik"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hyperlink" Target="https://www.freepik.com/free-vector/social-media-cover-template-back-school-season_49661169.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2.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9.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9.xm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Manrope" TargetMode="External"/><Relationship Id="rId2" Type="http://schemas.openxmlformats.org/officeDocument/2006/relationships/notesSlide" Target="../notesSlides/notesSlide24.xml"/><Relationship Id="rId1" Type="http://schemas.openxmlformats.org/officeDocument/2006/relationships/slideLayout" Target="../slideLayouts/slideLayout24.xml"/><Relationship Id="rId4" Type="http://schemas.openxmlformats.org/officeDocument/2006/relationships/hyperlink" Target="https://fonts.google.com/specimen/Albert+Sans"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2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7"/>
          <p:cNvSpPr txBox="1">
            <a:spLocks noGrp="1"/>
          </p:cNvSpPr>
          <p:nvPr>
            <p:ph type="ctrTitle"/>
          </p:nvPr>
        </p:nvSpPr>
        <p:spPr>
          <a:xfrm>
            <a:off x="0" y="1378950"/>
            <a:ext cx="8995144" cy="238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Chapitre 1 : </a:t>
            </a:r>
            <a:r>
              <a:rPr lang="fr-FR" sz="3600" dirty="0">
                <a:solidFill>
                  <a:schemeClr val="dk2"/>
                </a:solidFill>
              </a:rPr>
              <a:t>Introduction au Framework PHP Symfony</a:t>
            </a:r>
            <a:endParaRPr sz="3600" dirty="0">
              <a:solidFill>
                <a:schemeClr val="dk2"/>
              </a:solidFill>
            </a:endParaRPr>
          </a:p>
        </p:txBody>
      </p:sp>
      <p:grpSp>
        <p:nvGrpSpPr>
          <p:cNvPr id="156" name="Google Shape;156;p27"/>
          <p:cNvGrpSpPr/>
          <p:nvPr/>
        </p:nvGrpSpPr>
        <p:grpSpPr>
          <a:xfrm>
            <a:off x="432775" y="4134975"/>
            <a:ext cx="812402" cy="555675"/>
            <a:chOff x="565325" y="4048325"/>
            <a:chExt cx="812402" cy="555675"/>
          </a:xfrm>
        </p:grpSpPr>
        <p:sp>
          <p:nvSpPr>
            <p:cNvPr id="157" name="Google Shape;157;p27"/>
            <p:cNvSpPr/>
            <p:nvPr/>
          </p:nvSpPr>
          <p:spPr>
            <a:xfrm flipH="1">
              <a:off x="713225" y="4537174"/>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27"/>
            <p:cNvSpPr/>
            <p:nvPr/>
          </p:nvSpPr>
          <p:spPr>
            <a:xfrm>
              <a:off x="565325" y="4048325"/>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grpSp>
        <p:nvGrpSpPr>
          <p:cNvPr id="159" name="Google Shape;159;p27"/>
          <p:cNvGrpSpPr/>
          <p:nvPr/>
        </p:nvGrpSpPr>
        <p:grpSpPr>
          <a:xfrm>
            <a:off x="5761170" y="3298643"/>
            <a:ext cx="1985325" cy="1305371"/>
            <a:chOff x="6970075" y="3722775"/>
            <a:chExt cx="1546806" cy="1017040"/>
          </a:xfrm>
        </p:grpSpPr>
        <p:sp>
          <p:nvSpPr>
            <p:cNvPr id="160" name="Google Shape;160;p27"/>
            <p:cNvSpPr/>
            <p:nvPr/>
          </p:nvSpPr>
          <p:spPr>
            <a:xfrm>
              <a:off x="6970075" y="4084966"/>
              <a:ext cx="1385713" cy="293308"/>
            </a:xfrm>
            <a:custGeom>
              <a:avLst/>
              <a:gdLst/>
              <a:ahLst/>
              <a:cxnLst/>
              <a:rect l="l" t="t" r="r" b="b"/>
              <a:pathLst>
                <a:path w="32112" h="6797" extrusionOk="0">
                  <a:moveTo>
                    <a:pt x="1" y="1"/>
                  </a:moveTo>
                  <a:lnTo>
                    <a:pt x="61" y="1166"/>
                  </a:lnTo>
                  <a:lnTo>
                    <a:pt x="359" y="5766"/>
                  </a:lnTo>
                  <a:lnTo>
                    <a:pt x="419" y="6796"/>
                  </a:lnTo>
                  <a:lnTo>
                    <a:pt x="30513" y="6796"/>
                  </a:lnTo>
                  <a:cubicBezTo>
                    <a:pt x="30722" y="6602"/>
                    <a:pt x="32111" y="5243"/>
                    <a:pt x="31977" y="3122"/>
                  </a:cubicBezTo>
                  <a:cubicBezTo>
                    <a:pt x="31872" y="1345"/>
                    <a:pt x="30767" y="240"/>
                    <a:pt x="30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27"/>
            <p:cNvSpPr/>
            <p:nvPr/>
          </p:nvSpPr>
          <p:spPr>
            <a:xfrm>
              <a:off x="6972664" y="4135240"/>
              <a:ext cx="1320596" cy="198545"/>
            </a:xfrm>
            <a:custGeom>
              <a:avLst/>
              <a:gdLst/>
              <a:ahLst/>
              <a:cxnLst/>
              <a:rect l="l" t="t" r="r" b="b"/>
              <a:pathLst>
                <a:path w="30603" h="4601" extrusionOk="0">
                  <a:moveTo>
                    <a:pt x="1" y="1"/>
                  </a:moveTo>
                  <a:lnTo>
                    <a:pt x="299" y="4601"/>
                  </a:lnTo>
                  <a:lnTo>
                    <a:pt x="28795" y="4601"/>
                  </a:lnTo>
                  <a:cubicBezTo>
                    <a:pt x="29915" y="4168"/>
                    <a:pt x="30602" y="3062"/>
                    <a:pt x="30453" y="1957"/>
                  </a:cubicBezTo>
                  <a:cubicBezTo>
                    <a:pt x="30334" y="1076"/>
                    <a:pt x="29676" y="314"/>
                    <a:pt x="287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27"/>
            <p:cNvSpPr/>
            <p:nvPr/>
          </p:nvSpPr>
          <p:spPr>
            <a:xfrm>
              <a:off x="6975901" y="4186162"/>
              <a:ext cx="1247107" cy="43"/>
            </a:xfrm>
            <a:custGeom>
              <a:avLst/>
              <a:gdLst/>
              <a:ahLst/>
              <a:cxnLst/>
              <a:rect l="l" t="t" r="r" b="b"/>
              <a:pathLst>
                <a:path w="28900" h="1" fill="none" extrusionOk="0">
                  <a:moveTo>
                    <a:pt x="0" y="1"/>
                  </a:moveTo>
                  <a:lnTo>
                    <a:pt x="288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27"/>
            <p:cNvSpPr/>
            <p:nvPr/>
          </p:nvSpPr>
          <p:spPr>
            <a:xfrm>
              <a:off x="6975901" y="4237731"/>
              <a:ext cx="1247107" cy="43"/>
            </a:xfrm>
            <a:custGeom>
              <a:avLst/>
              <a:gdLst/>
              <a:ahLst/>
              <a:cxnLst/>
              <a:rect l="l" t="t" r="r" b="b"/>
              <a:pathLst>
                <a:path w="28900" h="1" fill="none" extrusionOk="0">
                  <a:moveTo>
                    <a:pt x="0" y="0"/>
                  </a:moveTo>
                  <a:lnTo>
                    <a:pt x="288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164;p27"/>
            <p:cNvSpPr/>
            <p:nvPr/>
          </p:nvSpPr>
          <p:spPr>
            <a:xfrm>
              <a:off x="6975901" y="4289300"/>
              <a:ext cx="1247107" cy="43"/>
            </a:xfrm>
            <a:custGeom>
              <a:avLst/>
              <a:gdLst/>
              <a:ahLst/>
              <a:cxnLst/>
              <a:rect l="l" t="t" r="r" b="b"/>
              <a:pathLst>
                <a:path w="28900" h="1" fill="none" extrusionOk="0">
                  <a:moveTo>
                    <a:pt x="0" y="0"/>
                  </a:moveTo>
                  <a:lnTo>
                    <a:pt x="288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27"/>
            <p:cNvSpPr/>
            <p:nvPr/>
          </p:nvSpPr>
          <p:spPr>
            <a:xfrm>
              <a:off x="7112526" y="3722775"/>
              <a:ext cx="1404355" cy="362222"/>
            </a:xfrm>
            <a:custGeom>
              <a:avLst/>
              <a:gdLst/>
              <a:ahLst/>
              <a:cxnLst/>
              <a:rect l="l" t="t" r="r" b="b"/>
              <a:pathLst>
                <a:path w="32544" h="8394" extrusionOk="0">
                  <a:moveTo>
                    <a:pt x="1897" y="0"/>
                  </a:moveTo>
                  <a:cubicBezTo>
                    <a:pt x="1584" y="314"/>
                    <a:pt x="225" y="1703"/>
                    <a:pt x="120" y="3928"/>
                  </a:cubicBezTo>
                  <a:cubicBezTo>
                    <a:pt x="1" y="6482"/>
                    <a:pt x="1643" y="8140"/>
                    <a:pt x="1897" y="8394"/>
                  </a:cubicBezTo>
                  <a:lnTo>
                    <a:pt x="32544" y="8394"/>
                  </a:lnTo>
                  <a:lnTo>
                    <a:pt x="32499" y="7289"/>
                  </a:lnTo>
                  <a:lnTo>
                    <a:pt x="32320" y="1106"/>
                  </a:lnTo>
                  <a:lnTo>
                    <a:pt x="32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27"/>
            <p:cNvSpPr/>
            <p:nvPr/>
          </p:nvSpPr>
          <p:spPr>
            <a:xfrm>
              <a:off x="7592698" y="3770460"/>
              <a:ext cx="922903" cy="266855"/>
            </a:xfrm>
            <a:custGeom>
              <a:avLst/>
              <a:gdLst/>
              <a:ahLst/>
              <a:cxnLst/>
              <a:rect l="l" t="t" r="r" b="b"/>
              <a:pathLst>
                <a:path w="21387" h="6184" extrusionOk="0">
                  <a:moveTo>
                    <a:pt x="1867" y="1"/>
                  </a:moveTo>
                  <a:cubicBezTo>
                    <a:pt x="1688" y="105"/>
                    <a:pt x="329" y="1001"/>
                    <a:pt x="149" y="2689"/>
                  </a:cubicBezTo>
                  <a:cubicBezTo>
                    <a:pt x="0" y="4063"/>
                    <a:pt x="672" y="5407"/>
                    <a:pt x="1867" y="6184"/>
                  </a:cubicBezTo>
                  <a:lnTo>
                    <a:pt x="21387" y="6184"/>
                  </a:lnTo>
                  <a:lnTo>
                    <a:pt x="211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 name="Google Shape;167;p27"/>
            <p:cNvSpPr/>
            <p:nvPr/>
          </p:nvSpPr>
          <p:spPr>
            <a:xfrm>
              <a:off x="7191799" y="3864579"/>
              <a:ext cx="333224" cy="79271"/>
            </a:xfrm>
            <a:custGeom>
              <a:avLst/>
              <a:gdLst/>
              <a:ahLst/>
              <a:cxnLst/>
              <a:rect l="l" t="t" r="r" b="b"/>
              <a:pathLst>
                <a:path w="7722" h="1837" extrusionOk="0">
                  <a:moveTo>
                    <a:pt x="3869" y="0"/>
                  </a:moveTo>
                  <a:cubicBezTo>
                    <a:pt x="1733" y="0"/>
                    <a:pt x="1" y="403"/>
                    <a:pt x="1" y="911"/>
                  </a:cubicBezTo>
                  <a:cubicBezTo>
                    <a:pt x="1" y="1419"/>
                    <a:pt x="1733" y="1837"/>
                    <a:pt x="3869" y="1837"/>
                  </a:cubicBezTo>
                  <a:cubicBezTo>
                    <a:pt x="5989" y="1837"/>
                    <a:pt x="7722" y="1419"/>
                    <a:pt x="7722" y="911"/>
                  </a:cubicBezTo>
                  <a:cubicBezTo>
                    <a:pt x="7722" y="403"/>
                    <a:pt x="5989" y="0"/>
                    <a:pt x="38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27"/>
            <p:cNvSpPr/>
            <p:nvPr/>
          </p:nvSpPr>
          <p:spPr>
            <a:xfrm>
              <a:off x="7660363" y="3854265"/>
              <a:ext cx="850104" cy="43"/>
            </a:xfrm>
            <a:custGeom>
              <a:avLst/>
              <a:gdLst/>
              <a:ahLst/>
              <a:cxnLst/>
              <a:rect l="l" t="t" r="r" b="b"/>
              <a:pathLst>
                <a:path w="19700" h="1" fill="none" extrusionOk="0">
                  <a:moveTo>
                    <a:pt x="0" y="0"/>
                  </a:moveTo>
                  <a:lnTo>
                    <a:pt x="196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27"/>
            <p:cNvSpPr/>
            <p:nvPr/>
          </p:nvSpPr>
          <p:spPr>
            <a:xfrm>
              <a:off x="7660363" y="3905791"/>
              <a:ext cx="850104" cy="43"/>
            </a:xfrm>
            <a:custGeom>
              <a:avLst/>
              <a:gdLst/>
              <a:ahLst/>
              <a:cxnLst/>
              <a:rect l="l" t="t" r="r" b="b"/>
              <a:pathLst>
                <a:path w="19700" h="1" fill="none" extrusionOk="0">
                  <a:moveTo>
                    <a:pt x="0" y="1"/>
                  </a:moveTo>
                  <a:lnTo>
                    <a:pt x="19699" y="1"/>
                  </a:lnTo>
                </a:path>
              </a:pathLst>
            </a:custGeom>
            <a:noFill/>
            <a:ln w="9325"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27"/>
            <p:cNvSpPr/>
            <p:nvPr/>
          </p:nvSpPr>
          <p:spPr>
            <a:xfrm>
              <a:off x="7660363" y="3957360"/>
              <a:ext cx="850104" cy="43"/>
            </a:xfrm>
            <a:custGeom>
              <a:avLst/>
              <a:gdLst/>
              <a:ahLst/>
              <a:cxnLst/>
              <a:rect l="l" t="t" r="r" b="b"/>
              <a:pathLst>
                <a:path w="19700" h="1" fill="none" extrusionOk="0">
                  <a:moveTo>
                    <a:pt x="0" y="1"/>
                  </a:moveTo>
                  <a:lnTo>
                    <a:pt x="196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 name="Google Shape;171;p27"/>
            <p:cNvSpPr/>
            <p:nvPr/>
          </p:nvSpPr>
          <p:spPr>
            <a:xfrm>
              <a:off x="7112526" y="4377593"/>
              <a:ext cx="1404355" cy="362222"/>
            </a:xfrm>
            <a:custGeom>
              <a:avLst/>
              <a:gdLst/>
              <a:ahLst/>
              <a:cxnLst/>
              <a:rect l="l" t="t" r="r" b="b"/>
              <a:pathLst>
                <a:path w="32544" h="8394" extrusionOk="0">
                  <a:moveTo>
                    <a:pt x="1897" y="0"/>
                  </a:moveTo>
                  <a:cubicBezTo>
                    <a:pt x="1584" y="314"/>
                    <a:pt x="225" y="1703"/>
                    <a:pt x="120" y="3928"/>
                  </a:cubicBezTo>
                  <a:cubicBezTo>
                    <a:pt x="1" y="6482"/>
                    <a:pt x="1643" y="8140"/>
                    <a:pt x="1897" y="8394"/>
                  </a:cubicBezTo>
                  <a:lnTo>
                    <a:pt x="32544" y="8394"/>
                  </a:lnTo>
                  <a:lnTo>
                    <a:pt x="32499" y="7288"/>
                  </a:lnTo>
                  <a:lnTo>
                    <a:pt x="32320" y="1105"/>
                  </a:lnTo>
                  <a:lnTo>
                    <a:pt x="322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27"/>
            <p:cNvSpPr/>
            <p:nvPr/>
          </p:nvSpPr>
          <p:spPr>
            <a:xfrm>
              <a:off x="7592698" y="4425278"/>
              <a:ext cx="922903" cy="267502"/>
            </a:xfrm>
            <a:custGeom>
              <a:avLst/>
              <a:gdLst/>
              <a:ahLst/>
              <a:cxnLst/>
              <a:rect l="l" t="t" r="r" b="b"/>
              <a:pathLst>
                <a:path w="21387" h="6199" extrusionOk="0">
                  <a:moveTo>
                    <a:pt x="1867" y="0"/>
                  </a:moveTo>
                  <a:cubicBezTo>
                    <a:pt x="1688" y="120"/>
                    <a:pt x="329" y="1001"/>
                    <a:pt x="149" y="2704"/>
                  </a:cubicBezTo>
                  <a:cubicBezTo>
                    <a:pt x="0" y="4063"/>
                    <a:pt x="672" y="5407"/>
                    <a:pt x="1867" y="6198"/>
                  </a:cubicBezTo>
                  <a:lnTo>
                    <a:pt x="21387" y="6198"/>
                  </a:lnTo>
                  <a:lnTo>
                    <a:pt x="211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27"/>
            <p:cNvSpPr/>
            <p:nvPr/>
          </p:nvSpPr>
          <p:spPr>
            <a:xfrm>
              <a:off x="7660363" y="4509040"/>
              <a:ext cx="850104" cy="43"/>
            </a:xfrm>
            <a:custGeom>
              <a:avLst/>
              <a:gdLst/>
              <a:ahLst/>
              <a:cxnLst/>
              <a:rect l="l" t="t" r="r" b="b"/>
              <a:pathLst>
                <a:path w="19700" h="1" fill="none" extrusionOk="0">
                  <a:moveTo>
                    <a:pt x="0" y="1"/>
                  </a:moveTo>
                  <a:lnTo>
                    <a:pt x="196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174;p27"/>
            <p:cNvSpPr/>
            <p:nvPr/>
          </p:nvSpPr>
          <p:spPr>
            <a:xfrm>
              <a:off x="7660363" y="4560609"/>
              <a:ext cx="850104" cy="43"/>
            </a:xfrm>
            <a:custGeom>
              <a:avLst/>
              <a:gdLst/>
              <a:ahLst/>
              <a:cxnLst/>
              <a:rect l="l" t="t" r="r" b="b"/>
              <a:pathLst>
                <a:path w="19700" h="1" fill="none" extrusionOk="0">
                  <a:moveTo>
                    <a:pt x="0" y="1"/>
                  </a:moveTo>
                  <a:lnTo>
                    <a:pt x="196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27"/>
            <p:cNvSpPr/>
            <p:nvPr/>
          </p:nvSpPr>
          <p:spPr>
            <a:xfrm>
              <a:off x="7660363" y="4612825"/>
              <a:ext cx="850104" cy="43"/>
            </a:xfrm>
            <a:custGeom>
              <a:avLst/>
              <a:gdLst/>
              <a:ahLst/>
              <a:cxnLst/>
              <a:rect l="l" t="t" r="r" b="b"/>
              <a:pathLst>
                <a:path w="19700" h="1" fill="none" extrusionOk="0">
                  <a:moveTo>
                    <a:pt x="0" y="0"/>
                  </a:moveTo>
                  <a:lnTo>
                    <a:pt x="196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27"/>
            <p:cNvSpPr/>
            <p:nvPr/>
          </p:nvSpPr>
          <p:spPr>
            <a:xfrm>
              <a:off x="7159563" y="4474258"/>
              <a:ext cx="376419" cy="154702"/>
            </a:xfrm>
            <a:custGeom>
              <a:avLst/>
              <a:gdLst/>
              <a:ahLst/>
              <a:cxnLst/>
              <a:rect l="l" t="t" r="r" b="b"/>
              <a:pathLst>
                <a:path w="8723" h="3585" fill="none" extrusionOk="0">
                  <a:moveTo>
                    <a:pt x="8723" y="3585"/>
                  </a:moveTo>
                  <a:lnTo>
                    <a:pt x="748" y="3585"/>
                  </a:lnTo>
                  <a:cubicBezTo>
                    <a:pt x="628" y="3435"/>
                    <a:pt x="1" y="2704"/>
                    <a:pt x="75" y="1613"/>
                  </a:cubicBezTo>
                  <a:cubicBezTo>
                    <a:pt x="135" y="747"/>
                    <a:pt x="583" y="180"/>
                    <a:pt x="748" y="0"/>
                  </a:cubicBezTo>
                  <a:lnTo>
                    <a:pt x="8723" y="0"/>
                  </a:lnTo>
                  <a:cubicBezTo>
                    <a:pt x="8559" y="284"/>
                    <a:pt x="8260" y="926"/>
                    <a:pt x="8260" y="1793"/>
                  </a:cubicBezTo>
                  <a:cubicBezTo>
                    <a:pt x="8260" y="2659"/>
                    <a:pt x="8559" y="3301"/>
                    <a:pt x="8723" y="3585"/>
                  </a:cubicBezTo>
                  <a:close/>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27"/>
            <p:cNvSpPr/>
            <p:nvPr/>
          </p:nvSpPr>
          <p:spPr>
            <a:xfrm>
              <a:off x="7194388" y="4084966"/>
              <a:ext cx="1092406" cy="43"/>
            </a:xfrm>
            <a:custGeom>
              <a:avLst/>
              <a:gdLst/>
              <a:ahLst/>
              <a:cxnLst/>
              <a:rect l="l" t="t" r="r" b="b"/>
              <a:pathLst>
                <a:path w="25315" h="1" fill="none" extrusionOk="0">
                  <a:moveTo>
                    <a:pt x="0" y="1"/>
                  </a:moveTo>
                  <a:lnTo>
                    <a:pt x="25315"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27"/>
            <p:cNvSpPr/>
            <p:nvPr/>
          </p:nvSpPr>
          <p:spPr>
            <a:xfrm>
              <a:off x="7194388" y="4377593"/>
              <a:ext cx="1092406" cy="690"/>
            </a:xfrm>
            <a:custGeom>
              <a:avLst/>
              <a:gdLst/>
              <a:ahLst/>
              <a:cxnLst/>
              <a:rect l="l" t="t" r="r" b="b"/>
              <a:pathLst>
                <a:path w="25315" h="16" fill="none" extrusionOk="0">
                  <a:moveTo>
                    <a:pt x="25315" y="15"/>
                  </a:moveTo>
                  <a:lnTo>
                    <a:pt x="0"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79" name="Google Shape;179;p27"/>
          <p:cNvSpPr/>
          <p:nvPr/>
        </p:nvSpPr>
        <p:spPr>
          <a:xfrm rot="1189787">
            <a:off x="1060878" y="498039"/>
            <a:ext cx="446825" cy="339484"/>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+1</a:t>
            </a:r>
          </a:p>
        </p:txBody>
      </p:sp>
      <p:sp>
        <p:nvSpPr>
          <p:cNvPr id="180" name="Google Shape;180;p27"/>
          <p:cNvSpPr/>
          <p:nvPr/>
        </p:nvSpPr>
        <p:spPr>
          <a:xfrm rot="-968752">
            <a:off x="8472351" y="369762"/>
            <a:ext cx="284751" cy="339473"/>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0</a:t>
            </a:r>
          </a:p>
        </p:txBody>
      </p:sp>
      <p:sp>
        <p:nvSpPr>
          <p:cNvPr id="181" name="Google Shape;181;p27"/>
          <p:cNvSpPr/>
          <p:nvPr/>
        </p:nvSpPr>
        <p:spPr>
          <a:xfrm rot="-257646">
            <a:off x="3193744" y="4422604"/>
            <a:ext cx="446836" cy="362790"/>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-3</a:t>
            </a:r>
          </a:p>
        </p:txBody>
      </p:sp>
      <p:grpSp>
        <p:nvGrpSpPr>
          <p:cNvPr id="182" name="Google Shape;182;p27"/>
          <p:cNvGrpSpPr/>
          <p:nvPr/>
        </p:nvGrpSpPr>
        <p:grpSpPr>
          <a:xfrm>
            <a:off x="7393446" y="2649287"/>
            <a:ext cx="1037321" cy="1954710"/>
            <a:chOff x="7393446" y="2649287"/>
            <a:chExt cx="1037321" cy="1954710"/>
          </a:xfrm>
        </p:grpSpPr>
        <p:grpSp>
          <p:nvGrpSpPr>
            <p:cNvPr id="183" name="Google Shape;183;p27"/>
            <p:cNvGrpSpPr/>
            <p:nvPr/>
          </p:nvGrpSpPr>
          <p:grpSpPr>
            <a:xfrm>
              <a:off x="7393446" y="2649287"/>
              <a:ext cx="1037321" cy="1954707"/>
              <a:chOff x="5440801" y="2812401"/>
              <a:chExt cx="867906" cy="1635464"/>
            </a:xfrm>
          </p:grpSpPr>
          <p:sp>
            <p:nvSpPr>
              <p:cNvPr id="184" name="Google Shape;184;p27"/>
              <p:cNvSpPr/>
              <p:nvPr/>
            </p:nvSpPr>
            <p:spPr>
              <a:xfrm>
                <a:off x="5440801" y="3520700"/>
                <a:ext cx="733988" cy="156741"/>
              </a:xfrm>
              <a:custGeom>
                <a:avLst/>
                <a:gdLst/>
                <a:ahLst/>
                <a:cxnLst/>
                <a:rect l="l" t="t" r="r" b="b"/>
                <a:pathLst>
                  <a:path w="19237" h="4108" extrusionOk="0">
                    <a:moveTo>
                      <a:pt x="9619" y="1"/>
                    </a:moveTo>
                    <a:cubicBezTo>
                      <a:pt x="8678" y="1"/>
                      <a:pt x="7782" y="16"/>
                      <a:pt x="6916" y="75"/>
                    </a:cubicBezTo>
                    <a:cubicBezTo>
                      <a:pt x="3033" y="314"/>
                      <a:pt x="165" y="1076"/>
                      <a:pt x="1" y="1972"/>
                    </a:cubicBezTo>
                    <a:lnTo>
                      <a:pt x="31" y="2196"/>
                    </a:lnTo>
                    <a:cubicBezTo>
                      <a:pt x="374" y="3256"/>
                      <a:pt x="4631" y="4108"/>
                      <a:pt x="9619" y="4108"/>
                    </a:cubicBezTo>
                    <a:cubicBezTo>
                      <a:pt x="14592" y="4108"/>
                      <a:pt x="18699" y="3301"/>
                      <a:pt x="19192" y="2256"/>
                    </a:cubicBezTo>
                    <a:lnTo>
                      <a:pt x="19237" y="1972"/>
                    </a:lnTo>
                    <a:lnTo>
                      <a:pt x="19237" y="1957"/>
                    </a:lnTo>
                    <a:cubicBezTo>
                      <a:pt x="19073" y="1151"/>
                      <a:pt x="16683" y="449"/>
                      <a:pt x="13323" y="150"/>
                    </a:cubicBezTo>
                    <a:cubicBezTo>
                      <a:pt x="12188" y="45"/>
                      <a:pt x="10933" y="1"/>
                      <a:pt x="9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 name="Google Shape;185;p27"/>
              <p:cNvSpPr/>
              <p:nvPr/>
            </p:nvSpPr>
            <p:spPr>
              <a:xfrm>
                <a:off x="6173061" y="3595941"/>
                <a:ext cx="1717" cy="10836"/>
              </a:xfrm>
              <a:custGeom>
                <a:avLst/>
                <a:gdLst/>
                <a:ahLst/>
                <a:cxnLst/>
                <a:rect l="l" t="t" r="r" b="b"/>
                <a:pathLst>
                  <a:path w="45" h="284" extrusionOk="0">
                    <a:moveTo>
                      <a:pt x="45" y="0"/>
                    </a:moveTo>
                    <a:lnTo>
                      <a:pt x="0" y="284"/>
                    </a:lnTo>
                    <a:cubicBezTo>
                      <a:pt x="30" y="224"/>
                      <a:pt x="45" y="149"/>
                      <a:pt x="45" y="75"/>
                    </a:cubicBezTo>
                    <a:cubicBezTo>
                      <a:pt x="45" y="60"/>
                      <a:pt x="45" y="30"/>
                      <a:pt x="45" y="0"/>
                    </a:cubicBezTo>
                    <a:close/>
                  </a:path>
                </a:pathLst>
              </a:custGeom>
              <a:solidFill>
                <a:srgbClr val="56B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p27"/>
              <p:cNvSpPr/>
              <p:nvPr/>
            </p:nvSpPr>
            <p:spPr>
              <a:xfrm>
                <a:off x="5694375" y="2812401"/>
                <a:ext cx="250793" cy="1047965"/>
              </a:xfrm>
              <a:custGeom>
                <a:avLst/>
                <a:gdLst/>
                <a:ahLst/>
                <a:cxnLst/>
                <a:rect l="l" t="t" r="r" b="b"/>
                <a:pathLst>
                  <a:path w="6573" h="27466" extrusionOk="0">
                    <a:moveTo>
                      <a:pt x="1" y="1"/>
                    </a:moveTo>
                    <a:lnTo>
                      <a:pt x="1" y="27466"/>
                    </a:lnTo>
                    <a:lnTo>
                      <a:pt x="6572" y="27466"/>
                    </a:lnTo>
                    <a:lnTo>
                      <a:pt x="6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 name="Google Shape;187;p27"/>
              <p:cNvSpPr/>
              <p:nvPr/>
            </p:nvSpPr>
            <p:spPr>
              <a:xfrm>
                <a:off x="5852220" y="2888176"/>
                <a:ext cx="92946" cy="38"/>
              </a:xfrm>
              <a:custGeom>
                <a:avLst/>
                <a:gdLst/>
                <a:ahLst/>
                <a:cxnLst/>
                <a:rect l="l" t="t" r="r" b="b"/>
                <a:pathLst>
                  <a:path w="2436" h="1" fill="none" extrusionOk="0">
                    <a:moveTo>
                      <a:pt x="2435" y="1"/>
                    </a:moveTo>
                    <a:lnTo>
                      <a:pt x="1"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27"/>
              <p:cNvSpPr/>
              <p:nvPr/>
            </p:nvSpPr>
            <p:spPr>
              <a:xfrm>
                <a:off x="5868169" y="2970246"/>
                <a:ext cx="76997" cy="38"/>
              </a:xfrm>
              <a:custGeom>
                <a:avLst/>
                <a:gdLst/>
                <a:ahLst/>
                <a:cxnLst/>
                <a:rect l="l" t="t" r="r" b="b"/>
                <a:pathLst>
                  <a:path w="2018" h="1" fill="none" extrusionOk="0">
                    <a:moveTo>
                      <a:pt x="2017" y="1"/>
                    </a:moveTo>
                    <a:lnTo>
                      <a:pt x="1"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27"/>
              <p:cNvSpPr/>
              <p:nvPr/>
            </p:nvSpPr>
            <p:spPr>
              <a:xfrm>
                <a:off x="5852220" y="3051744"/>
                <a:ext cx="92946" cy="38"/>
              </a:xfrm>
              <a:custGeom>
                <a:avLst/>
                <a:gdLst/>
                <a:ahLst/>
                <a:cxnLst/>
                <a:rect l="l" t="t" r="r" b="b"/>
                <a:pathLst>
                  <a:path w="2436" h="1" fill="none" extrusionOk="0">
                    <a:moveTo>
                      <a:pt x="2435" y="0"/>
                    </a:moveTo>
                    <a:lnTo>
                      <a:pt x="1"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 name="Google Shape;190;p27"/>
              <p:cNvSpPr/>
              <p:nvPr/>
            </p:nvSpPr>
            <p:spPr>
              <a:xfrm>
                <a:off x="5868169" y="3133776"/>
                <a:ext cx="76997" cy="38"/>
              </a:xfrm>
              <a:custGeom>
                <a:avLst/>
                <a:gdLst/>
                <a:ahLst/>
                <a:cxnLst/>
                <a:rect l="l" t="t" r="r" b="b"/>
                <a:pathLst>
                  <a:path w="2018" h="1" fill="none" extrusionOk="0">
                    <a:moveTo>
                      <a:pt x="2017" y="1"/>
                    </a:moveTo>
                    <a:lnTo>
                      <a:pt x="1"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 name="Google Shape;191;p27"/>
              <p:cNvSpPr/>
              <p:nvPr/>
            </p:nvSpPr>
            <p:spPr>
              <a:xfrm>
                <a:off x="5852220" y="3215274"/>
                <a:ext cx="92946" cy="38"/>
              </a:xfrm>
              <a:custGeom>
                <a:avLst/>
                <a:gdLst/>
                <a:ahLst/>
                <a:cxnLst/>
                <a:rect l="l" t="t" r="r" b="b"/>
                <a:pathLst>
                  <a:path w="2436" h="1" fill="none" extrusionOk="0">
                    <a:moveTo>
                      <a:pt x="2435" y="1"/>
                    </a:moveTo>
                    <a:lnTo>
                      <a:pt x="1"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27"/>
              <p:cNvSpPr/>
              <p:nvPr/>
            </p:nvSpPr>
            <p:spPr>
              <a:xfrm>
                <a:off x="5868169" y="3297344"/>
                <a:ext cx="76997" cy="38"/>
              </a:xfrm>
              <a:custGeom>
                <a:avLst/>
                <a:gdLst/>
                <a:ahLst/>
                <a:cxnLst/>
                <a:rect l="l" t="t" r="r" b="b"/>
                <a:pathLst>
                  <a:path w="2018" h="1" fill="none" extrusionOk="0">
                    <a:moveTo>
                      <a:pt x="2017" y="0"/>
                    </a:moveTo>
                    <a:lnTo>
                      <a:pt x="1"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27"/>
              <p:cNvSpPr/>
              <p:nvPr/>
            </p:nvSpPr>
            <p:spPr>
              <a:xfrm>
                <a:off x="5852220" y="3378804"/>
                <a:ext cx="92946" cy="38"/>
              </a:xfrm>
              <a:custGeom>
                <a:avLst/>
                <a:gdLst/>
                <a:ahLst/>
                <a:cxnLst/>
                <a:rect l="l" t="t" r="r" b="b"/>
                <a:pathLst>
                  <a:path w="2436" h="1" fill="none" extrusionOk="0">
                    <a:moveTo>
                      <a:pt x="2435" y="1"/>
                    </a:moveTo>
                    <a:lnTo>
                      <a:pt x="1"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27"/>
              <p:cNvSpPr/>
              <p:nvPr/>
            </p:nvSpPr>
            <p:spPr>
              <a:xfrm>
                <a:off x="5868169" y="3460874"/>
                <a:ext cx="76997" cy="38"/>
              </a:xfrm>
              <a:custGeom>
                <a:avLst/>
                <a:gdLst/>
                <a:ahLst/>
                <a:cxnLst/>
                <a:rect l="l" t="t" r="r" b="b"/>
                <a:pathLst>
                  <a:path w="2018" h="1" fill="none" extrusionOk="0">
                    <a:moveTo>
                      <a:pt x="2017" y="1"/>
                    </a:moveTo>
                    <a:lnTo>
                      <a:pt x="1"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27"/>
              <p:cNvSpPr/>
              <p:nvPr/>
            </p:nvSpPr>
            <p:spPr>
              <a:xfrm>
                <a:off x="5852220" y="3542372"/>
                <a:ext cx="92946" cy="38"/>
              </a:xfrm>
              <a:custGeom>
                <a:avLst/>
                <a:gdLst/>
                <a:ahLst/>
                <a:cxnLst/>
                <a:rect l="l" t="t" r="r" b="b"/>
                <a:pathLst>
                  <a:path w="2436" h="1" fill="none" extrusionOk="0">
                    <a:moveTo>
                      <a:pt x="2435" y="0"/>
                    </a:moveTo>
                    <a:lnTo>
                      <a:pt x="1"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27"/>
              <p:cNvSpPr/>
              <p:nvPr/>
            </p:nvSpPr>
            <p:spPr>
              <a:xfrm>
                <a:off x="5868169" y="3624404"/>
                <a:ext cx="76997" cy="38"/>
              </a:xfrm>
              <a:custGeom>
                <a:avLst/>
                <a:gdLst/>
                <a:ahLst/>
                <a:cxnLst/>
                <a:rect l="l" t="t" r="r" b="b"/>
                <a:pathLst>
                  <a:path w="2018" h="1" fill="none" extrusionOk="0">
                    <a:moveTo>
                      <a:pt x="2017" y="1"/>
                    </a:moveTo>
                    <a:lnTo>
                      <a:pt x="1"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27"/>
              <p:cNvSpPr/>
              <p:nvPr/>
            </p:nvSpPr>
            <p:spPr>
              <a:xfrm>
                <a:off x="5852220" y="3705902"/>
                <a:ext cx="92946" cy="38"/>
              </a:xfrm>
              <a:custGeom>
                <a:avLst/>
                <a:gdLst/>
                <a:ahLst/>
                <a:cxnLst/>
                <a:rect l="l" t="t" r="r" b="b"/>
                <a:pathLst>
                  <a:path w="2436" h="1" fill="none" extrusionOk="0">
                    <a:moveTo>
                      <a:pt x="2435" y="1"/>
                    </a:moveTo>
                    <a:lnTo>
                      <a:pt x="1" y="1"/>
                    </a:lnTo>
                  </a:path>
                </a:pathLst>
              </a:custGeom>
              <a:noFill/>
              <a:ln w="9325"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98;p27"/>
              <p:cNvSpPr/>
              <p:nvPr/>
            </p:nvSpPr>
            <p:spPr>
              <a:xfrm>
                <a:off x="5868169" y="3787972"/>
                <a:ext cx="76997" cy="38"/>
              </a:xfrm>
              <a:custGeom>
                <a:avLst/>
                <a:gdLst/>
                <a:ahLst/>
                <a:cxnLst/>
                <a:rect l="l" t="t" r="r" b="b"/>
                <a:pathLst>
                  <a:path w="2018" h="1" fill="none" extrusionOk="0">
                    <a:moveTo>
                      <a:pt x="2017" y="0"/>
                    </a:moveTo>
                    <a:lnTo>
                      <a:pt x="1" y="0"/>
                    </a:lnTo>
                  </a:path>
                </a:pathLst>
              </a:custGeom>
              <a:noFill/>
              <a:ln w="9325"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27"/>
              <p:cNvSpPr/>
              <p:nvPr/>
            </p:nvSpPr>
            <p:spPr>
              <a:xfrm>
                <a:off x="6053943" y="3061283"/>
                <a:ext cx="152773" cy="281126"/>
              </a:xfrm>
              <a:custGeom>
                <a:avLst/>
                <a:gdLst/>
                <a:ahLst/>
                <a:cxnLst/>
                <a:rect l="l" t="t" r="r" b="b"/>
                <a:pathLst>
                  <a:path w="4004" h="7368" extrusionOk="0">
                    <a:moveTo>
                      <a:pt x="4003" y="333"/>
                    </a:moveTo>
                    <a:lnTo>
                      <a:pt x="3999" y="346"/>
                    </a:lnTo>
                    <a:lnTo>
                      <a:pt x="3999" y="346"/>
                    </a:lnTo>
                    <a:lnTo>
                      <a:pt x="4003" y="348"/>
                    </a:lnTo>
                    <a:lnTo>
                      <a:pt x="4003" y="333"/>
                    </a:lnTo>
                    <a:close/>
                    <a:moveTo>
                      <a:pt x="2886" y="1"/>
                    </a:moveTo>
                    <a:cubicBezTo>
                      <a:pt x="2573" y="1"/>
                      <a:pt x="2286" y="197"/>
                      <a:pt x="2181" y="512"/>
                    </a:cubicBezTo>
                    <a:lnTo>
                      <a:pt x="135" y="6411"/>
                    </a:lnTo>
                    <a:cubicBezTo>
                      <a:pt x="1" y="6800"/>
                      <a:pt x="210" y="7233"/>
                      <a:pt x="598" y="7367"/>
                    </a:cubicBezTo>
                    <a:lnTo>
                      <a:pt x="2689" y="1363"/>
                    </a:lnTo>
                    <a:cubicBezTo>
                      <a:pt x="2760" y="1163"/>
                      <a:pt x="2952" y="1037"/>
                      <a:pt x="3154" y="1037"/>
                    </a:cubicBezTo>
                    <a:cubicBezTo>
                      <a:pt x="3208" y="1037"/>
                      <a:pt x="3263" y="1046"/>
                      <a:pt x="3316" y="1065"/>
                    </a:cubicBezTo>
                    <a:lnTo>
                      <a:pt x="3705" y="1199"/>
                    </a:lnTo>
                    <a:lnTo>
                      <a:pt x="3999" y="346"/>
                    </a:lnTo>
                    <a:lnTo>
                      <a:pt x="3999" y="346"/>
                    </a:lnTo>
                    <a:lnTo>
                      <a:pt x="3152" y="49"/>
                    </a:lnTo>
                    <a:cubicBezTo>
                      <a:pt x="3064" y="16"/>
                      <a:pt x="2974" y="1"/>
                      <a:pt x="2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27"/>
              <p:cNvSpPr/>
              <p:nvPr/>
            </p:nvSpPr>
            <p:spPr>
              <a:xfrm>
                <a:off x="5852220" y="2997603"/>
                <a:ext cx="456486" cy="1084441"/>
              </a:xfrm>
              <a:custGeom>
                <a:avLst/>
                <a:gdLst/>
                <a:ahLst/>
                <a:cxnLst/>
                <a:rect l="l" t="t" r="r" b="b"/>
                <a:pathLst>
                  <a:path w="11964" h="28422" extrusionOk="0">
                    <a:moveTo>
                      <a:pt x="9529" y="0"/>
                    </a:moveTo>
                    <a:cubicBezTo>
                      <a:pt x="9455" y="75"/>
                      <a:pt x="9395" y="165"/>
                      <a:pt x="9350" y="269"/>
                    </a:cubicBezTo>
                    <a:lnTo>
                      <a:pt x="9335" y="284"/>
                    </a:lnTo>
                    <a:lnTo>
                      <a:pt x="5661" y="10993"/>
                    </a:lnTo>
                    <a:lnTo>
                      <a:pt x="5631" y="11082"/>
                    </a:lnTo>
                    <a:lnTo>
                      <a:pt x="5348" y="11918"/>
                    </a:lnTo>
                    <a:lnTo>
                      <a:pt x="1" y="27540"/>
                    </a:lnTo>
                    <a:lnTo>
                      <a:pt x="2585" y="28422"/>
                    </a:lnTo>
                    <a:lnTo>
                      <a:pt x="7946" y="12755"/>
                    </a:lnTo>
                    <a:lnTo>
                      <a:pt x="8230" y="11948"/>
                    </a:lnTo>
                    <a:lnTo>
                      <a:pt x="11919" y="1180"/>
                    </a:lnTo>
                    <a:cubicBezTo>
                      <a:pt x="11964" y="1061"/>
                      <a:pt x="11964" y="941"/>
                      <a:pt x="11934" y="822"/>
                    </a:cubicBezTo>
                    <a:lnTo>
                      <a:pt x="95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27"/>
              <p:cNvSpPr/>
              <p:nvPr/>
            </p:nvSpPr>
            <p:spPr>
              <a:xfrm>
                <a:off x="6056232" y="3420430"/>
                <a:ext cx="110001" cy="63261"/>
              </a:xfrm>
              <a:custGeom>
                <a:avLst/>
                <a:gdLst/>
                <a:ahLst/>
                <a:cxnLst/>
                <a:rect l="l" t="t" r="r" b="b"/>
                <a:pathLst>
                  <a:path w="2883" h="1658" extrusionOk="0">
                    <a:moveTo>
                      <a:pt x="284" y="0"/>
                    </a:moveTo>
                    <a:lnTo>
                      <a:pt x="1" y="822"/>
                    </a:lnTo>
                    <a:lnTo>
                      <a:pt x="2599" y="1658"/>
                    </a:lnTo>
                    <a:lnTo>
                      <a:pt x="2883" y="866"/>
                    </a:lnTo>
                    <a:lnTo>
                      <a:pt x="2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27"/>
              <p:cNvSpPr/>
              <p:nvPr/>
            </p:nvSpPr>
            <p:spPr>
              <a:xfrm>
                <a:off x="5852220" y="4047804"/>
                <a:ext cx="98631" cy="107177"/>
              </a:xfrm>
              <a:custGeom>
                <a:avLst/>
                <a:gdLst/>
                <a:ahLst/>
                <a:cxnLst/>
                <a:rect l="l" t="t" r="r" b="b"/>
                <a:pathLst>
                  <a:path w="2585" h="2809" extrusionOk="0">
                    <a:moveTo>
                      <a:pt x="1" y="0"/>
                    </a:moveTo>
                    <a:lnTo>
                      <a:pt x="344" y="2644"/>
                    </a:lnTo>
                    <a:lnTo>
                      <a:pt x="792" y="2808"/>
                    </a:lnTo>
                    <a:lnTo>
                      <a:pt x="2585" y="897"/>
                    </a:lnTo>
                    <a:lnTo>
                      <a:pt x="1" y="0"/>
                    </a:lnTo>
                    <a:close/>
                  </a:path>
                </a:pathLst>
              </a:custGeom>
              <a:solidFill>
                <a:srgbClr val="64D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 name="Google Shape;203;p27"/>
              <p:cNvSpPr/>
              <p:nvPr/>
            </p:nvSpPr>
            <p:spPr>
              <a:xfrm>
                <a:off x="6208392" y="2991651"/>
                <a:ext cx="100309" cy="51013"/>
              </a:xfrm>
              <a:custGeom>
                <a:avLst/>
                <a:gdLst/>
                <a:ahLst/>
                <a:cxnLst/>
                <a:rect l="l" t="t" r="r" b="b"/>
                <a:pathLst>
                  <a:path w="2629" h="1337" extrusionOk="0">
                    <a:moveTo>
                      <a:pt x="611" y="0"/>
                    </a:moveTo>
                    <a:cubicBezTo>
                      <a:pt x="513" y="0"/>
                      <a:pt x="416" y="23"/>
                      <a:pt x="329" y="67"/>
                    </a:cubicBezTo>
                    <a:cubicBezTo>
                      <a:pt x="284" y="97"/>
                      <a:pt x="239" y="127"/>
                      <a:pt x="194" y="156"/>
                    </a:cubicBezTo>
                    <a:cubicBezTo>
                      <a:pt x="120" y="231"/>
                      <a:pt x="60" y="321"/>
                      <a:pt x="15" y="425"/>
                    </a:cubicBezTo>
                    <a:cubicBezTo>
                      <a:pt x="15" y="425"/>
                      <a:pt x="0" y="440"/>
                      <a:pt x="0" y="440"/>
                    </a:cubicBezTo>
                    <a:lnTo>
                      <a:pt x="2584" y="1336"/>
                    </a:lnTo>
                    <a:cubicBezTo>
                      <a:pt x="2629" y="1217"/>
                      <a:pt x="2629" y="1097"/>
                      <a:pt x="2599" y="978"/>
                    </a:cubicBezTo>
                    <a:cubicBezTo>
                      <a:pt x="2554" y="769"/>
                      <a:pt x="2405" y="590"/>
                      <a:pt x="2181" y="515"/>
                    </a:cubicBezTo>
                    <a:lnTo>
                      <a:pt x="822" y="37"/>
                    </a:lnTo>
                    <a:cubicBezTo>
                      <a:pt x="753" y="12"/>
                      <a:pt x="682" y="0"/>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27"/>
              <p:cNvSpPr/>
              <p:nvPr/>
            </p:nvSpPr>
            <p:spPr>
              <a:xfrm>
                <a:off x="6242006" y="2968415"/>
                <a:ext cx="51891" cy="51433"/>
              </a:xfrm>
              <a:custGeom>
                <a:avLst/>
                <a:gdLst/>
                <a:ahLst/>
                <a:cxnLst/>
                <a:rect l="l" t="t" r="r" b="b"/>
                <a:pathLst>
                  <a:path w="1360" h="1348" extrusionOk="0">
                    <a:moveTo>
                      <a:pt x="732" y="0"/>
                    </a:moveTo>
                    <a:cubicBezTo>
                      <a:pt x="502" y="0"/>
                      <a:pt x="294" y="140"/>
                      <a:pt x="224" y="362"/>
                    </a:cubicBezTo>
                    <a:lnTo>
                      <a:pt x="0" y="989"/>
                    </a:lnTo>
                    <a:lnTo>
                      <a:pt x="1046" y="1348"/>
                    </a:lnTo>
                    <a:lnTo>
                      <a:pt x="1255" y="721"/>
                    </a:lnTo>
                    <a:cubicBezTo>
                      <a:pt x="1359" y="437"/>
                      <a:pt x="1210" y="123"/>
                      <a:pt x="926" y="34"/>
                    </a:cubicBezTo>
                    <a:cubicBezTo>
                      <a:pt x="861" y="11"/>
                      <a:pt x="796" y="0"/>
                      <a:pt x="7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27"/>
              <p:cNvSpPr/>
              <p:nvPr/>
            </p:nvSpPr>
            <p:spPr>
              <a:xfrm>
                <a:off x="6208392" y="3008439"/>
                <a:ext cx="98593" cy="34225"/>
              </a:xfrm>
              <a:custGeom>
                <a:avLst/>
                <a:gdLst/>
                <a:ahLst/>
                <a:cxnLst/>
                <a:rect l="l" t="t" r="r" b="b"/>
                <a:pathLst>
                  <a:path w="2584" h="897" fill="none" extrusionOk="0">
                    <a:moveTo>
                      <a:pt x="0" y="0"/>
                    </a:moveTo>
                    <a:lnTo>
                      <a:pt x="2584" y="896"/>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27"/>
              <p:cNvSpPr/>
              <p:nvPr/>
            </p:nvSpPr>
            <p:spPr>
              <a:xfrm>
                <a:off x="6245974" y="2995314"/>
                <a:ext cx="39376" cy="13736"/>
              </a:xfrm>
              <a:custGeom>
                <a:avLst/>
                <a:gdLst/>
                <a:ahLst/>
                <a:cxnLst/>
                <a:rect l="l" t="t" r="r" b="b"/>
                <a:pathLst>
                  <a:path w="1032" h="360" fill="none" extrusionOk="0">
                    <a:moveTo>
                      <a:pt x="1" y="1"/>
                    </a:moveTo>
                    <a:cubicBezTo>
                      <a:pt x="1" y="1"/>
                      <a:pt x="479" y="299"/>
                      <a:pt x="1031" y="359"/>
                    </a:cubicBez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27"/>
              <p:cNvSpPr/>
              <p:nvPr/>
            </p:nvSpPr>
            <p:spPr>
              <a:xfrm>
                <a:off x="5852220" y="4047804"/>
                <a:ext cx="98058" cy="34225"/>
              </a:xfrm>
              <a:custGeom>
                <a:avLst/>
                <a:gdLst/>
                <a:ahLst/>
                <a:cxnLst/>
                <a:rect l="l" t="t" r="r" b="b"/>
                <a:pathLst>
                  <a:path w="2570" h="897" fill="none" extrusionOk="0">
                    <a:moveTo>
                      <a:pt x="1" y="0"/>
                    </a:moveTo>
                    <a:lnTo>
                      <a:pt x="2570" y="897"/>
                    </a:lnTo>
                  </a:path>
                </a:pathLst>
              </a:custGeom>
              <a:noFill/>
              <a:ln w="9325"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27"/>
              <p:cNvSpPr/>
              <p:nvPr/>
            </p:nvSpPr>
            <p:spPr>
              <a:xfrm>
                <a:off x="5864773" y="4148646"/>
                <a:ext cx="17704" cy="20642"/>
              </a:xfrm>
              <a:custGeom>
                <a:avLst/>
                <a:gdLst/>
                <a:ahLst/>
                <a:cxnLst/>
                <a:rect l="l" t="t" r="r" b="b"/>
                <a:pathLst>
                  <a:path w="464" h="541" extrusionOk="0">
                    <a:moveTo>
                      <a:pt x="0" y="1"/>
                    </a:moveTo>
                    <a:lnTo>
                      <a:pt x="15" y="6"/>
                    </a:lnTo>
                    <a:lnTo>
                      <a:pt x="15" y="6"/>
                    </a:lnTo>
                    <a:lnTo>
                      <a:pt x="15" y="1"/>
                    </a:lnTo>
                    <a:close/>
                    <a:moveTo>
                      <a:pt x="15" y="6"/>
                    </a:moveTo>
                    <a:lnTo>
                      <a:pt x="30" y="464"/>
                    </a:lnTo>
                    <a:cubicBezTo>
                      <a:pt x="30" y="511"/>
                      <a:pt x="66" y="541"/>
                      <a:pt x="104" y="541"/>
                    </a:cubicBezTo>
                    <a:cubicBezTo>
                      <a:pt x="126" y="541"/>
                      <a:pt x="148" y="531"/>
                      <a:pt x="165" y="509"/>
                    </a:cubicBezTo>
                    <a:lnTo>
                      <a:pt x="463" y="165"/>
                    </a:lnTo>
                    <a:lnTo>
                      <a:pt x="15" y="6"/>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27"/>
              <p:cNvSpPr/>
              <p:nvPr/>
            </p:nvSpPr>
            <p:spPr>
              <a:xfrm>
                <a:off x="5622607" y="3953791"/>
                <a:ext cx="117975" cy="85124"/>
              </a:xfrm>
              <a:custGeom>
                <a:avLst/>
                <a:gdLst/>
                <a:ahLst/>
                <a:cxnLst/>
                <a:rect l="l" t="t" r="r" b="b"/>
                <a:pathLst>
                  <a:path w="3092" h="2231" extrusionOk="0">
                    <a:moveTo>
                      <a:pt x="2778" y="0"/>
                    </a:moveTo>
                    <a:lnTo>
                      <a:pt x="0" y="508"/>
                    </a:lnTo>
                    <a:lnTo>
                      <a:pt x="269" y="1957"/>
                    </a:lnTo>
                    <a:cubicBezTo>
                      <a:pt x="296" y="2117"/>
                      <a:pt x="443" y="2230"/>
                      <a:pt x="613" y="2230"/>
                    </a:cubicBezTo>
                    <a:cubicBezTo>
                      <a:pt x="632" y="2230"/>
                      <a:pt x="652" y="2229"/>
                      <a:pt x="672" y="2226"/>
                    </a:cubicBezTo>
                    <a:lnTo>
                      <a:pt x="2778" y="1822"/>
                    </a:lnTo>
                    <a:cubicBezTo>
                      <a:pt x="2957" y="1792"/>
                      <a:pt x="3092" y="1613"/>
                      <a:pt x="3047" y="1419"/>
                    </a:cubicBezTo>
                    <a:lnTo>
                      <a:pt x="2778" y="0"/>
                    </a:lnTo>
                    <a:close/>
                  </a:path>
                </a:pathLst>
              </a:custGeom>
              <a:solidFill>
                <a:srgbClr val="EC68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 name="Google Shape;210;p27"/>
              <p:cNvSpPr/>
              <p:nvPr/>
            </p:nvSpPr>
            <p:spPr>
              <a:xfrm>
                <a:off x="5502344" y="3129808"/>
                <a:ext cx="102065" cy="181809"/>
              </a:xfrm>
              <a:custGeom>
                <a:avLst/>
                <a:gdLst/>
                <a:ahLst/>
                <a:cxnLst/>
                <a:rect l="l" t="t" r="r" b="b"/>
                <a:pathLst>
                  <a:path w="2675" h="4765" extrusionOk="0">
                    <a:moveTo>
                      <a:pt x="494" y="0"/>
                    </a:moveTo>
                    <a:lnTo>
                      <a:pt x="329" y="1449"/>
                    </a:lnTo>
                    <a:lnTo>
                      <a:pt x="1" y="4361"/>
                    </a:lnTo>
                    <a:lnTo>
                      <a:pt x="16" y="4361"/>
                    </a:lnTo>
                    <a:lnTo>
                      <a:pt x="509" y="4765"/>
                    </a:lnTo>
                    <a:lnTo>
                      <a:pt x="882" y="4242"/>
                    </a:lnTo>
                    <a:cubicBezTo>
                      <a:pt x="912" y="4212"/>
                      <a:pt x="942" y="4197"/>
                      <a:pt x="986" y="4182"/>
                    </a:cubicBezTo>
                    <a:cubicBezTo>
                      <a:pt x="1016" y="4182"/>
                      <a:pt x="1061" y="4197"/>
                      <a:pt x="1091" y="4212"/>
                    </a:cubicBezTo>
                    <a:lnTo>
                      <a:pt x="1584" y="4615"/>
                    </a:lnTo>
                    <a:lnTo>
                      <a:pt x="1957" y="4093"/>
                    </a:lnTo>
                    <a:cubicBezTo>
                      <a:pt x="1987" y="4063"/>
                      <a:pt x="2017" y="4048"/>
                      <a:pt x="2062" y="4048"/>
                    </a:cubicBezTo>
                    <a:cubicBezTo>
                      <a:pt x="2071" y="4043"/>
                      <a:pt x="2079" y="4042"/>
                      <a:pt x="2088" y="4042"/>
                    </a:cubicBezTo>
                    <a:cubicBezTo>
                      <a:pt x="2108" y="4042"/>
                      <a:pt x="2126" y="4052"/>
                      <a:pt x="2136" y="4063"/>
                    </a:cubicBezTo>
                    <a:cubicBezTo>
                      <a:pt x="2151" y="4063"/>
                      <a:pt x="2166" y="4078"/>
                      <a:pt x="2166" y="4078"/>
                    </a:cubicBezTo>
                    <a:lnTo>
                      <a:pt x="2674" y="4481"/>
                    </a:lnTo>
                    <a:lnTo>
                      <a:pt x="2659" y="4391"/>
                    </a:lnTo>
                    <a:lnTo>
                      <a:pt x="1196" y="1419"/>
                    </a:lnTo>
                    <a:lnTo>
                      <a:pt x="4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 name="Google Shape;211;p27"/>
              <p:cNvSpPr/>
              <p:nvPr/>
            </p:nvSpPr>
            <p:spPr>
              <a:xfrm>
                <a:off x="5500627" y="3283990"/>
                <a:ext cx="227976" cy="689194"/>
              </a:xfrm>
              <a:custGeom>
                <a:avLst/>
                <a:gdLst/>
                <a:ahLst/>
                <a:cxnLst/>
                <a:rect l="l" t="t" r="r" b="b"/>
                <a:pathLst>
                  <a:path w="5975" h="18063" extrusionOk="0">
                    <a:moveTo>
                      <a:pt x="2133" y="1"/>
                    </a:moveTo>
                    <a:cubicBezTo>
                      <a:pt x="2124" y="1"/>
                      <a:pt x="2116" y="2"/>
                      <a:pt x="2107" y="7"/>
                    </a:cubicBezTo>
                    <a:cubicBezTo>
                      <a:pt x="2062" y="7"/>
                      <a:pt x="2032" y="22"/>
                      <a:pt x="2002" y="66"/>
                    </a:cubicBezTo>
                    <a:lnTo>
                      <a:pt x="1629" y="574"/>
                    </a:lnTo>
                    <a:lnTo>
                      <a:pt x="1136" y="171"/>
                    </a:lnTo>
                    <a:cubicBezTo>
                      <a:pt x="1106" y="156"/>
                      <a:pt x="1061" y="141"/>
                      <a:pt x="1031" y="141"/>
                    </a:cubicBezTo>
                    <a:cubicBezTo>
                      <a:pt x="987" y="156"/>
                      <a:pt x="957" y="171"/>
                      <a:pt x="927" y="201"/>
                    </a:cubicBezTo>
                    <a:lnTo>
                      <a:pt x="554" y="724"/>
                    </a:lnTo>
                    <a:lnTo>
                      <a:pt x="61" y="320"/>
                    </a:lnTo>
                    <a:lnTo>
                      <a:pt x="46" y="320"/>
                    </a:lnTo>
                    <a:lnTo>
                      <a:pt x="16" y="649"/>
                    </a:lnTo>
                    <a:lnTo>
                      <a:pt x="1" y="709"/>
                    </a:lnTo>
                    <a:lnTo>
                      <a:pt x="2973" y="16868"/>
                    </a:lnTo>
                    <a:lnTo>
                      <a:pt x="3197" y="18063"/>
                    </a:lnTo>
                    <a:lnTo>
                      <a:pt x="5975" y="17555"/>
                    </a:lnTo>
                    <a:lnTo>
                      <a:pt x="5751" y="16360"/>
                    </a:lnTo>
                    <a:lnTo>
                      <a:pt x="2779" y="768"/>
                    </a:lnTo>
                    <a:lnTo>
                      <a:pt x="2719" y="440"/>
                    </a:lnTo>
                    <a:lnTo>
                      <a:pt x="2211" y="37"/>
                    </a:lnTo>
                    <a:cubicBezTo>
                      <a:pt x="2211" y="22"/>
                      <a:pt x="2196" y="22"/>
                      <a:pt x="2181" y="22"/>
                    </a:cubicBezTo>
                    <a:cubicBezTo>
                      <a:pt x="2171" y="11"/>
                      <a:pt x="2153" y="1"/>
                      <a:pt x="2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27"/>
              <p:cNvSpPr/>
              <p:nvPr/>
            </p:nvSpPr>
            <p:spPr>
              <a:xfrm>
                <a:off x="5493225" y="3283990"/>
                <a:ext cx="118013" cy="40750"/>
              </a:xfrm>
              <a:custGeom>
                <a:avLst/>
                <a:gdLst/>
                <a:ahLst/>
                <a:cxnLst/>
                <a:rect l="l" t="t" r="r" b="b"/>
                <a:pathLst>
                  <a:path w="3093" h="1068" extrusionOk="0">
                    <a:moveTo>
                      <a:pt x="2327" y="1"/>
                    </a:moveTo>
                    <a:cubicBezTo>
                      <a:pt x="2318" y="1"/>
                      <a:pt x="2310" y="2"/>
                      <a:pt x="2301" y="7"/>
                    </a:cubicBezTo>
                    <a:cubicBezTo>
                      <a:pt x="2256" y="7"/>
                      <a:pt x="2226" y="22"/>
                      <a:pt x="2211" y="52"/>
                    </a:cubicBezTo>
                    <a:lnTo>
                      <a:pt x="1823" y="574"/>
                    </a:lnTo>
                    <a:lnTo>
                      <a:pt x="1330" y="171"/>
                    </a:lnTo>
                    <a:cubicBezTo>
                      <a:pt x="1300" y="156"/>
                      <a:pt x="1255" y="141"/>
                      <a:pt x="1225" y="141"/>
                    </a:cubicBezTo>
                    <a:cubicBezTo>
                      <a:pt x="1181" y="156"/>
                      <a:pt x="1151" y="171"/>
                      <a:pt x="1121" y="201"/>
                    </a:cubicBezTo>
                    <a:lnTo>
                      <a:pt x="748" y="724"/>
                    </a:lnTo>
                    <a:lnTo>
                      <a:pt x="255" y="320"/>
                    </a:lnTo>
                    <a:lnTo>
                      <a:pt x="240" y="320"/>
                    </a:lnTo>
                    <a:cubicBezTo>
                      <a:pt x="212" y="300"/>
                      <a:pt x="178" y="288"/>
                      <a:pt x="145" y="288"/>
                    </a:cubicBezTo>
                    <a:cubicBezTo>
                      <a:pt x="106" y="288"/>
                      <a:pt x="70" y="303"/>
                      <a:pt x="46" y="335"/>
                    </a:cubicBezTo>
                    <a:cubicBezTo>
                      <a:pt x="1" y="395"/>
                      <a:pt x="16" y="485"/>
                      <a:pt x="75" y="544"/>
                    </a:cubicBezTo>
                    <a:lnTo>
                      <a:pt x="210" y="649"/>
                    </a:lnTo>
                    <a:lnTo>
                      <a:pt x="688" y="1037"/>
                    </a:lnTo>
                    <a:cubicBezTo>
                      <a:pt x="718" y="1067"/>
                      <a:pt x="762" y="1067"/>
                      <a:pt x="792" y="1067"/>
                    </a:cubicBezTo>
                    <a:cubicBezTo>
                      <a:pt x="837" y="1067"/>
                      <a:pt x="867" y="1037"/>
                      <a:pt x="897" y="1007"/>
                    </a:cubicBezTo>
                    <a:lnTo>
                      <a:pt x="1270" y="485"/>
                    </a:lnTo>
                    <a:lnTo>
                      <a:pt x="1763" y="888"/>
                    </a:lnTo>
                    <a:cubicBezTo>
                      <a:pt x="1785" y="910"/>
                      <a:pt x="1815" y="924"/>
                      <a:pt x="1841" y="924"/>
                    </a:cubicBezTo>
                    <a:cubicBezTo>
                      <a:pt x="1851" y="924"/>
                      <a:pt x="1860" y="922"/>
                      <a:pt x="1868" y="918"/>
                    </a:cubicBezTo>
                    <a:cubicBezTo>
                      <a:pt x="1912" y="918"/>
                      <a:pt x="1942" y="903"/>
                      <a:pt x="1972" y="858"/>
                    </a:cubicBezTo>
                    <a:lnTo>
                      <a:pt x="2346" y="350"/>
                    </a:lnTo>
                    <a:lnTo>
                      <a:pt x="2838" y="753"/>
                    </a:lnTo>
                    <a:cubicBezTo>
                      <a:pt x="2865" y="771"/>
                      <a:pt x="2891" y="778"/>
                      <a:pt x="2917" y="778"/>
                    </a:cubicBezTo>
                    <a:cubicBezTo>
                      <a:pt x="2936" y="778"/>
                      <a:pt x="2954" y="775"/>
                      <a:pt x="2973" y="768"/>
                    </a:cubicBezTo>
                    <a:cubicBezTo>
                      <a:pt x="3003" y="768"/>
                      <a:pt x="3033" y="753"/>
                      <a:pt x="3048" y="724"/>
                    </a:cubicBezTo>
                    <a:cubicBezTo>
                      <a:pt x="3092" y="664"/>
                      <a:pt x="3077" y="574"/>
                      <a:pt x="3018" y="529"/>
                    </a:cubicBezTo>
                    <a:lnTo>
                      <a:pt x="2913" y="440"/>
                    </a:lnTo>
                    <a:lnTo>
                      <a:pt x="2405" y="37"/>
                    </a:lnTo>
                    <a:cubicBezTo>
                      <a:pt x="2405" y="22"/>
                      <a:pt x="2390" y="22"/>
                      <a:pt x="2390" y="22"/>
                    </a:cubicBezTo>
                    <a:cubicBezTo>
                      <a:pt x="2369" y="11"/>
                      <a:pt x="2348" y="1"/>
                      <a:pt x="2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27"/>
              <p:cNvSpPr/>
              <p:nvPr/>
            </p:nvSpPr>
            <p:spPr>
              <a:xfrm>
                <a:off x="5514897" y="3129808"/>
                <a:ext cx="33080" cy="55325"/>
              </a:xfrm>
              <a:custGeom>
                <a:avLst/>
                <a:gdLst/>
                <a:ahLst/>
                <a:cxnLst/>
                <a:rect l="l" t="t" r="r" b="b"/>
                <a:pathLst>
                  <a:path w="867" h="1450" extrusionOk="0">
                    <a:moveTo>
                      <a:pt x="165" y="0"/>
                    </a:moveTo>
                    <a:lnTo>
                      <a:pt x="0" y="1449"/>
                    </a:lnTo>
                    <a:lnTo>
                      <a:pt x="867" y="1419"/>
                    </a:lnTo>
                    <a:lnTo>
                      <a:pt x="1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Google Shape;214;p27"/>
              <p:cNvSpPr/>
              <p:nvPr/>
            </p:nvSpPr>
            <p:spPr>
              <a:xfrm>
                <a:off x="5561598" y="3306768"/>
                <a:ext cx="123126" cy="614677"/>
              </a:xfrm>
              <a:custGeom>
                <a:avLst/>
                <a:gdLst/>
                <a:ahLst/>
                <a:cxnLst/>
                <a:rect l="l" t="t" r="r" b="b"/>
                <a:pathLst>
                  <a:path w="3227" h="16110" extrusionOk="0">
                    <a:moveTo>
                      <a:pt x="162" y="1"/>
                    </a:moveTo>
                    <a:cubicBezTo>
                      <a:pt x="153" y="1"/>
                      <a:pt x="144" y="3"/>
                      <a:pt x="135" y="7"/>
                    </a:cubicBezTo>
                    <a:cubicBezTo>
                      <a:pt x="61" y="22"/>
                      <a:pt x="1" y="97"/>
                      <a:pt x="16" y="171"/>
                    </a:cubicBezTo>
                    <a:lnTo>
                      <a:pt x="2928" y="15987"/>
                    </a:lnTo>
                    <a:cubicBezTo>
                      <a:pt x="2942" y="16054"/>
                      <a:pt x="3003" y="16109"/>
                      <a:pt x="3069" y="16109"/>
                    </a:cubicBezTo>
                    <a:cubicBezTo>
                      <a:pt x="3077" y="16109"/>
                      <a:pt x="3085" y="16108"/>
                      <a:pt x="3093" y="16107"/>
                    </a:cubicBezTo>
                    <a:cubicBezTo>
                      <a:pt x="3167" y="16092"/>
                      <a:pt x="3227" y="16017"/>
                      <a:pt x="3212" y="15943"/>
                    </a:cubicBezTo>
                    <a:lnTo>
                      <a:pt x="300" y="112"/>
                    </a:lnTo>
                    <a:cubicBezTo>
                      <a:pt x="285" y="67"/>
                      <a:pt x="255" y="37"/>
                      <a:pt x="225" y="22"/>
                    </a:cubicBezTo>
                    <a:cubicBezTo>
                      <a:pt x="204" y="11"/>
                      <a:pt x="183"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 name="Google Shape;215;p27"/>
              <p:cNvSpPr/>
              <p:nvPr/>
            </p:nvSpPr>
            <p:spPr>
              <a:xfrm>
                <a:off x="5517186" y="3313865"/>
                <a:ext cx="129956" cy="628069"/>
              </a:xfrm>
              <a:custGeom>
                <a:avLst/>
                <a:gdLst/>
                <a:ahLst/>
                <a:cxnLst/>
                <a:rect l="l" t="t" r="r" b="b"/>
                <a:pathLst>
                  <a:path w="3406" h="16461" extrusionOk="0">
                    <a:moveTo>
                      <a:pt x="134" y="0"/>
                    </a:moveTo>
                    <a:cubicBezTo>
                      <a:pt x="60" y="15"/>
                      <a:pt x="0" y="90"/>
                      <a:pt x="15" y="165"/>
                    </a:cubicBezTo>
                    <a:lnTo>
                      <a:pt x="3121" y="16339"/>
                    </a:lnTo>
                    <a:cubicBezTo>
                      <a:pt x="3135" y="16406"/>
                      <a:pt x="3196" y="16461"/>
                      <a:pt x="3262" y="16461"/>
                    </a:cubicBezTo>
                    <a:cubicBezTo>
                      <a:pt x="3270" y="16461"/>
                      <a:pt x="3278" y="16460"/>
                      <a:pt x="3286" y="16459"/>
                    </a:cubicBezTo>
                    <a:cubicBezTo>
                      <a:pt x="3360" y="16444"/>
                      <a:pt x="3405" y="16369"/>
                      <a:pt x="3405" y="16294"/>
                    </a:cubicBezTo>
                    <a:lnTo>
                      <a:pt x="299" y="120"/>
                    </a:lnTo>
                    <a:cubicBezTo>
                      <a:pt x="284" y="75"/>
                      <a:pt x="269" y="30"/>
                      <a:pt x="224" y="15"/>
                    </a:cubicBezTo>
                    <a:cubicBezTo>
                      <a:pt x="194" y="0"/>
                      <a:pt x="164"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 name="Google Shape;216;p27"/>
              <p:cNvSpPr/>
              <p:nvPr/>
            </p:nvSpPr>
            <p:spPr>
              <a:xfrm>
                <a:off x="5595250" y="3906327"/>
                <a:ext cx="155596" cy="68183"/>
              </a:xfrm>
              <a:custGeom>
                <a:avLst/>
                <a:gdLst/>
                <a:ahLst/>
                <a:cxnLst/>
                <a:rect l="l" t="t" r="r" b="b"/>
                <a:pathLst>
                  <a:path w="4078" h="1787" extrusionOk="0">
                    <a:moveTo>
                      <a:pt x="3568" y="0"/>
                    </a:moveTo>
                    <a:cubicBezTo>
                      <a:pt x="3549" y="0"/>
                      <a:pt x="3529" y="2"/>
                      <a:pt x="3510" y="5"/>
                    </a:cubicBezTo>
                    <a:lnTo>
                      <a:pt x="3271" y="49"/>
                    </a:lnTo>
                    <a:lnTo>
                      <a:pt x="493" y="557"/>
                    </a:lnTo>
                    <a:lnTo>
                      <a:pt x="344" y="587"/>
                    </a:lnTo>
                    <a:cubicBezTo>
                      <a:pt x="135" y="617"/>
                      <a:pt x="0" y="826"/>
                      <a:pt x="30" y="1035"/>
                    </a:cubicBezTo>
                    <a:lnTo>
                      <a:pt x="105" y="1468"/>
                    </a:lnTo>
                    <a:cubicBezTo>
                      <a:pt x="145" y="1658"/>
                      <a:pt x="309" y="1786"/>
                      <a:pt x="495" y="1786"/>
                    </a:cubicBezTo>
                    <a:cubicBezTo>
                      <a:pt x="514" y="1786"/>
                      <a:pt x="533" y="1785"/>
                      <a:pt x="553" y="1782"/>
                    </a:cubicBezTo>
                    <a:lnTo>
                      <a:pt x="717" y="1752"/>
                    </a:lnTo>
                    <a:lnTo>
                      <a:pt x="3495" y="1244"/>
                    </a:lnTo>
                    <a:lnTo>
                      <a:pt x="3719" y="1199"/>
                    </a:lnTo>
                    <a:cubicBezTo>
                      <a:pt x="3928" y="1170"/>
                      <a:pt x="4077" y="960"/>
                      <a:pt x="4033" y="751"/>
                    </a:cubicBezTo>
                    <a:lnTo>
                      <a:pt x="3958" y="318"/>
                    </a:lnTo>
                    <a:cubicBezTo>
                      <a:pt x="3917" y="129"/>
                      <a:pt x="3754" y="0"/>
                      <a:pt x="3568" y="0"/>
                    </a:cubicBezTo>
                    <a:close/>
                  </a:path>
                </a:pathLst>
              </a:custGeom>
              <a:solidFill>
                <a:srgbClr val="56B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 name="Google Shape;217;p27"/>
              <p:cNvSpPr/>
              <p:nvPr/>
            </p:nvSpPr>
            <p:spPr>
              <a:xfrm>
                <a:off x="5441945" y="3604487"/>
                <a:ext cx="731164" cy="72952"/>
              </a:xfrm>
              <a:custGeom>
                <a:avLst/>
                <a:gdLst/>
                <a:ahLst/>
                <a:cxnLst/>
                <a:rect l="l" t="t" r="r" b="b"/>
                <a:pathLst>
                  <a:path w="19163" h="1912" fill="none" extrusionOk="0">
                    <a:moveTo>
                      <a:pt x="19162" y="60"/>
                    </a:moveTo>
                    <a:cubicBezTo>
                      <a:pt x="19162" y="60"/>
                      <a:pt x="19162" y="60"/>
                      <a:pt x="19162" y="75"/>
                    </a:cubicBezTo>
                    <a:cubicBezTo>
                      <a:pt x="18669" y="1105"/>
                      <a:pt x="14562" y="1912"/>
                      <a:pt x="9589" y="1912"/>
                    </a:cubicBezTo>
                    <a:cubicBezTo>
                      <a:pt x="4601" y="1912"/>
                      <a:pt x="344" y="1075"/>
                      <a:pt x="1" y="0"/>
                    </a:cubicBezTo>
                  </a:path>
                </a:pathLst>
              </a:custGeom>
              <a:noFill/>
              <a:ln w="9325"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27"/>
              <p:cNvSpPr/>
              <p:nvPr/>
            </p:nvSpPr>
            <p:spPr>
              <a:xfrm>
                <a:off x="5441373" y="3604487"/>
                <a:ext cx="731737" cy="843378"/>
              </a:xfrm>
              <a:custGeom>
                <a:avLst/>
                <a:gdLst/>
                <a:ahLst/>
                <a:cxnLst/>
                <a:rect l="l" t="t" r="r" b="b"/>
                <a:pathLst>
                  <a:path w="19178" h="22104" extrusionOk="0">
                    <a:moveTo>
                      <a:pt x="1" y="0"/>
                    </a:moveTo>
                    <a:lnTo>
                      <a:pt x="1599" y="22104"/>
                    </a:lnTo>
                    <a:lnTo>
                      <a:pt x="16265" y="22104"/>
                    </a:lnTo>
                    <a:lnTo>
                      <a:pt x="19177" y="75"/>
                    </a:lnTo>
                    <a:lnTo>
                      <a:pt x="19177" y="75"/>
                    </a:lnTo>
                    <a:cubicBezTo>
                      <a:pt x="18684" y="1105"/>
                      <a:pt x="14682" y="1912"/>
                      <a:pt x="9604" y="1912"/>
                    </a:cubicBezTo>
                    <a:cubicBezTo>
                      <a:pt x="4511" y="1912"/>
                      <a:pt x="359" y="1075"/>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19" name="Google Shape;219;p27"/>
            <p:cNvSpPr/>
            <p:nvPr/>
          </p:nvSpPr>
          <p:spPr>
            <a:xfrm rot="405879">
              <a:off x="7763983" y="3643019"/>
              <a:ext cx="367919" cy="387762"/>
            </a:xfrm>
            <a:custGeom>
              <a:avLst/>
              <a:gdLst/>
              <a:ahLst/>
              <a:cxnLst/>
              <a:rect l="l" t="t" r="r" b="b"/>
              <a:pathLst>
                <a:path w="9679" h="10201" fill="none" extrusionOk="0">
                  <a:moveTo>
                    <a:pt x="1255" y="1837"/>
                  </a:moveTo>
                  <a:cubicBezTo>
                    <a:pt x="255" y="2584"/>
                    <a:pt x="1" y="4152"/>
                    <a:pt x="703" y="5183"/>
                  </a:cubicBezTo>
                  <a:cubicBezTo>
                    <a:pt x="1330" y="6079"/>
                    <a:pt x="2525" y="6512"/>
                    <a:pt x="2928" y="7527"/>
                  </a:cubicBezTo>
                  <a:cubicBezTo>
                    <a:pt x="3197" y="8170"/>
                    <a:pt x="3092" y="8946"/>
                    <a:pt x="3481" y="9514"/>
                  </a:cubicBezTo>
                  <a:cubicBezTo>
                    <a:pt x="3824" y="9992"/>
                    <a:pt x="4466" y="10201"/>
                    <a:pt x="5034" y="10096"/>
                  </a:cubicBezTo>
                  <a:cubicBezTo>
                    <a:pt x="5616" y="9992"/>
                    <a:pt x="6109" y="9618"/>
                    <a:pt x="6468" y="9155"/>
                  </a:cubicBezTo>
                  <a:cubicBezTo>
                    <a:pt x="7573" y="7647"/>
                    <a:pt x="7110" y="5556"/>
                    <a:pt x="7453" y="3719"/>
                  </a:cubicBezTo>
                  <a:cubicBezTo>
                    <a:pt x="7707" y="2270"/>
                    <a:pt x="8529" y="911"/>
                    <a:pt x="9679" y="0"/>
                  </a:cubicBezTo>
                </a:path>
              </a:pathLst>
            </a:custGeom>
            <a:noFill/>
            <a:ln w="9525" cap="flat" cmpd="sng">
              <a:solidFill>
                <a:schemeClr val="accent4"/>
              </a:solidFill>
              <a:prstDash val="solid"/>
              <a:miter lim="149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 name="Google Shape;220;p27"/>
            <p:cNvSpPr/>
            <p:nvPr/>
          </p:nvSpPr>
          <p:spPr>
            <a:xfrm>
              <a:off x="7491325" y="4020828"/>
              <a:ext cx="472748" cy="583169"/>
            </a:xfrm>
            <a:custGeom>
              <a:avLst/>
              <a:gdLst/>
              <a:ahLst/>
              <a:cxnLst/>
              <a:rect l="l" t="t" r="r" b="b"/>
              <a:pathLst>
                <a:path w="10425" h="12860" fill="none" extrusionOk="0">
                  <a:moveTo>
                    <a:pt x="523" y="12307"/>
                  </a:moveTo>
                  <a:cubicBezTo>
                    <a:pt x="0" y="11605"/>
                    <a:pt x="75" y="10604"/>
                    <a:pt x="448" y="9813"/>
                  </a:cubicBezTo>
                  <a:cubicBezTo>
                    <a:pt x="822" y="9021"/>
                    <a:pt x="1449" y="8379"/>
                    <a:pt x="2016" y="7707"/>
                  </a:cubicBezTo>
                  <a:cubicBezTo>
                    <a:pt x="2584" y="7035"/>
                    <a:pt x="3107" y="6288"/>
                    <a:pt x="3241" y="5422"/>
                  </a:cubicBezTo>
                  <a:cubicBezTo>
                    <a:pt x="3346" y="4660"/>
                    <a:pt x="3122" y="3883"/>
                    <a:pt x="3017" y="3122"/>
                  </a:cubicBezTo>
                  <a:cubicBezTo>
                    <a:pt x="2898" y="2360"/>
                    <a:pt x="2913" y="1509"/>
                    <a:pt x="3405" y="911"/>
                  </a:cubicBezTo>
                  <a:cubicBezTo>
                    <a:pt x="4152" y="0"/>
                    <a:pt x="5720" y="179"/>
                    <a:pt x="6557" y="1016"/>
                  </a:cubicBezTo>
                  <a:cubicBezTo>
                    <a:pt x="7393" y="1852"/>
                    <a:pt x="7677" y="3092"/>
                    <a:pt x="7796" y="4257"/>
                  </a:cubicBezTo>
                  <a:cubicBezTo>
                    <a:pt x="7946" y="5810"/>
                    <a:pt x="7871" y="7378"/>
                    <a:pt x="8155" y="8916"/>
                  </a:cubicBezTo>
                  <a:cubicBezTo>
                    <a:pt x="8438" y="10455"/>
                    <a:pt x="9125" y="11993"/>
                    <a:pt x="10425" y="12859"/>
                  </a:cubicBezTo>
                </a:path>
              </a:pathLst>
            </a:custGeom>
            <a:noFill/>
            <a:ln w="9525" cap="flat" cmpd="sng">
              <a:solidFill>
                <a:schemeClr val="accent4"/>
              </a:solidFill>
              <a:prstDash val="solid"/>
              <a:miter lim="149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 name="Google Shape;221;p27"/>
            <p:cNvSpPr/>
            <p:nvPr/>
          </p:nvSpPr>
          <p:spPr>
            <a:xfrm rot="433640">
              <a:off x="7944744" y="3998366"/>
              <a:ext cx="243475" cy="459674"/>
            </a:xfrm>
            <a:custGeom>
              <a:avLst/>
              <a:gdLst/>
              <a:ahLst/>
              <a:cxnLst/>
              <a:rect l="l" t="t" r="r" b="b"/>
              <a:pathLst>
                <a:path w="6677" h="12606" fill="none" extrusionOk="0">
                  <a:moveTo>
                    <a:pt x="6677" y="30"/>
                  </a:moveTo>
                  <a:cubicBezTo>
                    <a:pt x="5676" y="15"/>
                    <a:pt x="4660" y="0"/>
                    <a:pt x="3719" y="344"/>
                  </a:cubicBezTo>
                  <a:cubicBezTo>
                    <a:pt x="2779" y="672"/>
                    <a:pt x="1942" y="1449"/>
                    <a:pt x="1808" y="2435"/>
                  </a:cubicBezTo>
                  <a:cubicBezTo>
                    <a:pt x="1733" y="2987"/>
                    <a:pt x="1882" y="3585"/>
                    <a:pt x="1614" y="4063"/>
                  </a:cubicBezTo>
                  <a:cubicBezTo>
                    <a:pt x="1255" y="4705"/>
                    <a:pt x="269" y="4914"/>
                    <a:pt x="105" y="5646"/>
                  </a:cubicBezTo>
                  <a:cubicBezTo>
                    <a:pt x="1" y="6168"/>
                    <a:pt x="404" y="6661"/>
                    <a:pt x="852" y="6945"/>
                  </a:cubicBezTo>
                  <a:cubicBezTo>
                    <a:pt x="1300" y="7229"/>
                    <a:pt x="1838" y="7408"/>
                    <a:pt x="2196" y="7796"/>
                  </a:cubicBezTo>
                  <a:cubicBezTo>
                    <a:pt x="3152" y="8812"/>
                    <a:pt x="2554" y="10604"/>
                    <a:pt x="3376" y="11739"/>
                  </a:cubicBezTo>
                  <a:cubicBezTo>
                    <a:pt x="3794" y="12322"/>
                    <a:pt x="4586" y="12605"/>
                    <a:pt x="5288" y="12426"/>
                  </a:cubicBezTo>
                  <a:cubicBezTo>
                    <a:pt x="5975" y="12247"/>
                    <a:pt x="6542" y="11635"/>
                    <a:pt x="6647" y="10918"/>
                  </a:cubicBezTo>
                </a:path>
              </a:pathLst>
            </a:custGeom>
            <a:noFill/>
            <a:ln w="9525" cap="flat" cmpd="sng">
              <a:solidFill>
                <a:schemeClr val="accent4"/>
              </a:solidFill>
              <a:prstDash val="solid"/>
              <a:miter lim="149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 name="Google Shape;222;p27"/>
            <p:cNvSpPr/>
            <p:nvPr/>
          </p:nvSpPr>
          <p:spPr>
            <a:xfrm>
              <a:off x="7491325" y="3818738"/>
              <a:ext cx="147900" cy="1479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4"/>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Quel type de nombre est le zéro ?</a:t>
            </a:r>
            <a:endParaRPr dirty="0"/>
          </a:p>
        </p:txBody>
      </p:sp>
      <p:sp>
        <p:nvSpPr>
          <p:cNvPr id="349" name="Google Shape;349;p34"/>
          <p:cNvSpPr txBox="1">
            <a:spLocks noGrp="1"/>
          </p:cNvSpPr>
          <p:nvPr>
            <p:ph type="subTitle" idx="1"/>
          </p:nvPr>
        </p:nvSpPr>
        <p:spPr>
          <a:xfrm>
            <a:off x="1224675" y="1728150"/>
            <a:ext cx="4371300" cy="1687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Le zéro est un </a:t>
            </a:r>
            <a:r>
              <a:rPr lang="en" b="1"/>
              <a:t>nombre entier</a:t>
            </a:r>
            <a:r>
              <a:rPr lang="en"/>
              <a:t>, mais il n'est </a:t>
            </a:r>
            <a:r>
              <a:rPr lang="en" b="1"/>
              <a:t>ni positif ni négatif</a:t>
            </a:r>
            <a:endParaRPr b="1" dirty="0"/>
          </a:p>
          <a:p>
            <a:pPr marL="457200" lvl="0" indent="-317500" algn="l" rtl="0">
              <a:spcBef>
                <a:spcPts val="1000"/>
              </a:spcBef>
              <a:spcAft>
                <a:spcPts val="1000"/>
              </a:spcAft>
              <a:buSzPts val="1400"/>
              <a:buChar char="●"/>
            </a:pPr>
            <a:r>
              <a:rPr lang="en"/>
              <a:t>Il symbolise la valeur </a:t>
            </a:r>
            <a:r>
              <a:rPr lang="en" b="1"/>
              <a:t>nulle</a:t>
            </a:r>
            <a:r>
              <a:rPr lang="en"/>
              <a:t>, il occupe donc une place où il n'y a pas de valeur spécifique.</a:t>
            </a:r>
            <a:endParaRPr dirty="0"/>
          </a:p>
        </p:txBody>
      </p:sp>
      <p:grpSp>
        <p:nvGrpSpPr>
          <p:cNvPr id="350" name="Google Shape;350;p34"/>
          <p:cNvGrpSpPr/>
          <p:nvPr/>
        </p:nvGrpSpPr>
        <p:grpSpPr>
          <a:xfrm rot="697666">
            <a:off x="6062396" y="3143186"/>
            <a:ext cx="2349307" cy="1633352"/>
            <a:chOff x="4014025" y="3796700"/>
            <a:chExt cx="1114925" cy="775150"/>
          </a:xfrm>
        </p:grpSpPr>
        <p:sp>
          <p:nvSpPr>
            <p:cNvPr id="351" name="Google Shape;351;p34"/>
            <p:cNvSpPr/>
            <p:nvPr/>
          </p:nvSpPr>
          <p:spPr>
            <a:xfrm>
              <a:off x="4715600" y="4046850"/>
              <a:ext cx="58275" cy="150500"/>
            </a:xfrm>
            <a:custGeom>
              <a:avLst/>
              <a:gdLst/>
              <a:ahLst/>
              <a:cxnLst/>
              <a:rect l="l" t="t" r="r" b="b"/>
              <a:pathLst>
                <a:path w="2331" h="6020" fill="none" extrusionOk="0">
                  <a:moveTo>
                    <a:pt x="2077" y="1"/>
                  </a:moveTo>
                  <a:cubicBezTo>
                    <a:pt x="2331" y="2181"/>
                    <a:pt x="1539" y="4451"/>
                    <a:pt x="1" y="6019"/>
                  </a:cubicBezTo>
                </a:path>
              </a:pathLst>
            </a:custGeom>
            <a:noFill/>
            <a:ln w="93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34"/>
            <p:cNvSpPr/>
            <p:nvPr/>
          </p:nvSpPr>
          <p:spPr>
            <a:xfrm>
              <a:off x="4014025" y="3973675"/>
              <a:ext cx="1114925" cy="598175"/>
            </a:xfrm>
            <a:custGeom>
              <a:avLst/>
              <a:gdLst/>
              <a:ahLst/>
              <a:cxnLst/>
              <a:rect l="l" t="t" r="r" b="b"/>
              <a:pathLst>
                <a:path w="44597" h="23927" extrusionOk="0">
                  <a:moveTo>
                    <a:pt x="29348" y="0"/>
                  </a:moveTo>
                  <a:lnTo>
                    <a:pt x="2241" y="14368"/>
                  </a:lnTo>
                  <a:lnTo>
                    <a:pt x="1" y="15831"/>
                  </a:lnTo>
                  <a:lnTo>
                    <a:pt x="14249" y="23926"/>
                  </a:lnTo>
                  <a:lnTo>
                    <a:pt x="44597" y="7274"/>
                  </a:lnTo>
                  <a:lnTo>
                    <a:pt x="293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34"/>
            <p:cNvSpPr/>
            <p:nvPr/>
          </p:nvSpPr>
          <p:spPr>
            <a:xfrm>
              <a:off x="4023375" y="4098300"/>
              <a:ext cx="705325" cy="310000"/>
            </a:xfrm>
            <a:custGeom>
              <a:avLst/>
              <a:gdLst/>
              <a:ahLst/>
              <a:cxnLst/>
              <a:rect l="l" t="t" r="r" b="b"/>
              <a:pathLst>
                <a:path w="28213" h="12400" extrusionOk="0">
                  <a:moveTo>
                    <a:pt x="14292" y="1"/>
                  </a:moveTo>
                  <a:cubicBezTo>
                    <a:pt x="13997" y="1"/>
                    <a:pt x="13697" y="15"/>
                    <a:pt x="13397" y="48"/>
                  </a:cubicBezTo>
                  <a:cubicBezTo>
                    <a:pt x="10544" y="362"/>
                    <a:pt x="8991" y="1587"/>
                    <a:pt x="5347" y="3230"/>
                  </a:cubicBezTo>
                  <a:cubicBezTo>
                    <a:pt x="4137" y="3767"/>
                    <a:pt x="2330" y="4529"/>
                    <a:pt x="0" y="5276"/>
                  </a:cubicBezTo>
                  <a:cubicBezTo>
                    <a:pt x="4197" y="7650"/>
                    <a:pt x="8394" y="10025"/>
                    <a:pt x="12590" y="12400"/>
                  </a:cubicBezTo>
                  <a:cubicBezTo>
                    <a:pt x="14084" y="11235"/>
                    <a:pt x="16742" y="9472"/>
                    <a:pt x="20476" y="8472"/>
                  </a:cubicBezTo>
                  <a:cubicBezTo>
                    <a:pt x="22586" y="7910"/>
                    <a:pt x="24508" y="7738"/>
                    <a:pt x="26082" y="7738"/>
                  </a:cubicBezTo>
                  <a:cubicBezTo>
                    <a:pt x="26891" y="7738"/>
                    <a:pt x="27609" y="7784"/>
                    <a:pt x="28212" y="7845"/>
                  </a:cubicBezTo>
                  <a:cubicBezTo>
                    <a:pt x="24538" y="5306"/>
                    <a:pt x="21133" y="2946"/>
                    <a:pt x="17459" y="407"/>
                  </a:cubicBezTo>
                  <a:cubicBezTo>
                    <a:pt x="16778" y="273"/>
                    <a:pt x="15583" y="1"/>
                    <a:pt x="14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34"/>
            <p:cNvSpPr/>
            <p:nvPr/>
          </p:nvSpPr>
          <p:spPr>
            <a:xfrm>
              <a:off x="4449775" y="3796700"/>
              <a:ext cx="592175" cy="502575"/>
            </a:xfrm>
            <a:custGeom>
              <a:avLst/>
              <a:gdLst/>
              <a:ahLst/>
              <a:cxnLst/>
              <a:rect l="l" t="t" r="r" b="b"/>
              <a:pathLst>
                <a:path w="23687" h="20103" extrusionOk="0">
                  <a:moveTo>
                    <a:pt x="9021" y="0"/>
                  </a:moveTo>
                  <a:cubicBezTo>
                    <a:pt x="8154" y="1524"/>
                    <a:pt x="7139" y="2793"/>
                    <a:pt x="6064" y="3839"/>
                  </a:cubicBezTo>
                  <a:cubicBezTo>
                    <a:pt x="3510" y="6288"/>
                    <a:pt x="1449" y="6691"/>
                    <a:pt x="553" y="8872"/>
                  </a:cubicBezTo>
                  <a:cubicBezTo>
                    <a:pt x="0" y="10231"/>
                    <a:pt x="179" y="11590"/>
                    <a:pt x="403" y="12471"/>
                  </a:cubicBezTo>
                  <a:lnTo>
                    <a:pt x="403" y="12486"/>
                  </a:lnTo>
                  <a:cubicBezTo>
                    <a:pt x="3988" y="14950"/>
                    <a:pt x="7617" y="17638"/>
                    <a:pt x="11201" y="20103"/>
                  </a:cubicBezTo>
                  <a:cubicBezTo>
                    <a:pt x="11799" y="18385"/>
                    <a:pt x="13023" y="15294"/>
                    <a:pt x="15652" y="12486"/>
                  </a:cubicBezTo>
                  <a:cubicBezTo>
                    <a:pt x="18654" y="9305"/>
                    <a:pt x="21924" y="7856"/>
                    <a:pt x="23687" y="7199"/>
                  </a:cubicBezTo>
                  <a:cubicBezTo>
                    <a:pt x="18788" y="4809"/>
                    <a:pt x="13904" y="2405"/>
                    <a:pt x="90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34"/>
            <p:cNvSpPr/>
            <p:nvPr/>
          </p:nvSpPr>
          <p:spPr>
            <a:xfrm>
              <a:off x="4067425" y="4302250"/>
              <a:ext cx="321500" cy="221425"/>
            </a:xfrm>
            <a:custGeom>
              <a:avLst/>
              <a:gdLst/>
              <a:ahLst/>
              <a:cxnLst/>
              <a:rect l="l" t="t" r="r" b="b"/>
              <a:pathLst>
                <a:path w="12860" h="8857" extrusionOk="0">
                  <a:moveTo>
                    <a:pt x="210" y="0"/>
                  </a:moveTo>
                  <a:lnTo>
                    <a:pt x="1" y="2375"/>
                  </a:lnTo>
                  <a:lnTo>
                    <a:pt x="12860" y="8857"/>
                  </a:lnTo>
                  <a:lnTo>
                    <a:pt x="12128" y="5929"/>
                  </a:lnTo>
                  <a:lnTo>
                    <a:pt x="2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34"/>
            <p:cNvSpPr/>
            <p:nvPr/>
          </p:nvSpPr>
          <p:spPr>
            <a:xfrm>
              <a:off x="4370975" y="4299250"/>
              <a:ext cx="369675" cy="224425"/>
            </a:xfrm>
            <a:custGeom>
              <a:avLst/>
              <a:gdLst/>
              <a:ahLst/>
              <a:cxnLst/>
              <a:rect l="l" t="t" r="r" b="b"/>
              <a:pathLst>
                <a:path w="14787" h="8977" extrusionOk="0">
                  <a:moveTo>
                    <a:pt x="14353" y="1"/>
                  </a:moveTo>
                  <a:cubicBezTo>
                    <a:pt x="14353" y="1"/>
                    <a:pt x="6811" y="1225"/>
                    <a:pt x="1" y="6049"/>
                  </a:cubicBezTo>
                  <a:lnTo>
                    <a:pt x="718" y="8977"/>
                  </a:lnTo>
                  <a:lnTo>
                    <a:pt x="14786" y="1748"/>
                  </a:lnTo>
                  <a:lnTo>
                    <a:pt x="14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34"/>
            <p:cNvSpPr/>
            <p:nvPr/>
          </p:nvSpPr>
          <p:spPr>
            <a:xfrm>
              <a:off x="4072650" y="4124150"/>
              <a:ext cx="657175" cy="326350"/>
            </a:xfrm>
            <a:custGeom>
              <a:avLst/>
              <a:gdLst/>
              <a:ahLst/>
              <a:cxnLst/>
              <a:rect l="l" t="t" r="r" b="b"/>
              <a:pathLst>
                <a:path w="26287" h="13054" extrusionOk="0">
                  <a:moveTo>
                    <a:pt x="16653" y="0"/>
                  </a:moveTo>
                  <a:lnTo>
                    <a:pt x="1" y="7124"/>
                  </a:lnTo>
                  <a:lnTo>
                    <a:pt x="11919" y="13053"/>
                  </a:lnTo>
                  <a:lnTo>
                    <a:pt x="26286" y="7005"/>
                  </a:lnTo>
                  <a:lnTo>
                    <a:pt x="166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34"/>
            <p:cNvSpPr/>
            <p:nvPr/>
          </p:nvSpPr>
          <p:spPr>
            <a:xfrm>
              <a:off x="4729800" y="4103225"/>
              <a:ext cx="362925" cy="239375"/>
            </a:xfrm>
            <a:custGeom>
              <a:avLst/>
              <a:gdLst/>
              <a:ahLst/>
              <a:cxnLst/>
              <a:rect l="l" t="t" r="r" b="b"/>
              <a:pathLst>
                <a:path w="14517" h="9575" extrusionOk="0">
                  <a:moveTo>
                    <a:pt x="13725" y="1"/>
                  </a:moveTo>
                  <a:cubicBezTo>
                    <a:pt x="13725" y="1"/>
                    <a:pt x="8722" y="1405"/>
                    <a:pt x="0" y="7842"/>
                  </a:cubicBezTo>
                  <a:lnTo>
                    <a:pt x="433" y="9574"/>
                  </a:lnTo>
                  <a:lnTo>
                    <a:pt x="14517" y="1554"/>
                  </a:lnTo>
                  <a:lnTo>
                    <a:pt x="137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359;p34"/>
            <p:cNvSpPr/>
            <p:nvPr/>
          </p:nvSpPr>
          <p:spPr>
            <a:xfrm>
              <a:off x="4717100" y="4052825"/>
              <a:ext cx="355850" cy="265500"/>
            </a:xfrm>
            <a:custGeom>
              <a:avLst/>
              <a:gdLst/>
              <a:ahLst/>
              <a:cxnLst/>
              <a:rect l="l" t="t" r="r" b="b"/>
              <a:pathLst>
                <a:path w="14234" h="10620" extrusionOk="0">
                  <a:moveTo>
                    <a:pt x="8663" y="1"/>
                  </a:moveTo>
                  <a:lnTo>
                    <a:pt x="0" y="9425"/>
                  </a:lnTo>
                  <a:lnTo>
                    <a:pt x="747" y="10619"/>
                  </a:lnTo>
                  <a:lnTo>
                    <a:pt x="14233" y="2032"/>
                  </a:lnTo>
                  <a:lnTo>
                    <a:pt x="86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 name="Google Shape;360;p34"/>
            <p:cNvSpPr/>
            <p:nvPr/>
          </p:nvSpPr>
          <p:spPr>
            <a:xfrm>
              <a:off x="4699925" y="3986375"/>
              <a:ext cx="373775" cy="312900"/>
            </a:xfrm>
            <a:custGeom>
              <a:avLst/>
              <a:gdLst/>
              <a:ahLst/>
              <a:cxnLst/>
              <a:rect l="l" t="t" r="r" b="b"/>
              <a:pathLst>
                <a:path w="14951" h="12516" extrusionOk="0">
                  <a:moveTo>
                    <a:pt x="9753" y="0"/>
                  </a:moveTo>
                  <a:lnTo>
                    <a:pt x="0" y="9753"/>
                  </a:lnTo>
                  <a:lnTo>
                    <a:pt x="1195" y="12516"/>
                  </a:lnTo>
                  <a:cubicBezTo>
                    <a:pt x="2599" y="10694"/>
                    <a:pt x="4959" y="8110"/>
                    <a:pt x="8528" y="5929"/>
                  </a:cubicBezTo>
                  <a:cubicBezTo>
                    <a:pt x="10918" y="4481"/>
                    <a:pt x="13173" y="3614"/>
                    <a:pt x="14950" y="3092"/>
                  </a:cubicBezTo>
                  <a:cubicBezTo>
                    <a:pt x="14413" y="2539"/>
                    <a:pt x="13636" y="1837"/>
                    <a:pt x="12591" y="1210"/>
                  </a:cubicBezTo>
                  <a:cubicBezTo>
                    <a:pt x="11515" y="568"/>
                    <a:pt x="10515" y="209"/>
                    <a:pt x="97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34"/>
            <p:cNvSpPr/>
            <p:nvPr/>
          </p:nvSpPr>
          <p:spPr>
            <a:xfrm>
              <a:off x="4714850" y="3911700"/>
              <a:ext cx="199050" cy="146375"/>
            </a:xfrm>
            <a:custGeom>
              <a:avLst/>
              <a:gdLst/>
              <a:ahLst/>
              <a:cxnLst/>
              <a:rect l="l" t="t" r="r" b="b"/>
              <a:pathLst>
                <a:path w="7962" h="5855" extrusionOk="0">
                  <a:moveTo>
                    <a:pt x="3720" y="0"/>
                  </a:moveTo>
                  <a:lnTo>
                    <a:pt x="1" y="3181"/>
                  </a:lnTo>
                  <a:lnTo>
                    <a:pt x="4168" y="5855"/>
                  </a:lnTo>
                  <a:lnTo>
                    <a:pt x="7961" y="2405"/>
                  </a:lnTo>
                  <a:lnTo>
                    <a:pt x="37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34"/>
            <p:cNvSpPr/>
            <p:nvPr/>
          </p:nvSpPr>
          <p:spPr>
            <a:xfrm>
              <a:off x="4255225" y="4218975"/>
              <a:ext cx="178125" cy="98600"/>
            </a:xfrm>
            <a:custGeom>
              <a:avLst/>
              <a:gdLst/>
              <a:ahLst/>
              <a:cxnLst/>
              <a:rect l="l" t="t" r="r" b="b"/>
              <a:pathLst>
                <a:path w="7125" h="3944" extrusionOk="0">
                  <a:moveTo>
                    <a:pt x="5168" y="1"/>
                  </a:moveTo>
                  <a:lnTo>
                    <a:pt x="1" y="2659"/>
                  </a:lnTo>
                  <a:lnTo>
                    <a:pt x="2435" y="3943"/>
                  </a:lnTo>
                  <a:lnTo>
                    <a:pt x="7125" y="1345"/>
                  </a:lnTo>
                  <a:lnTo>
                    <a:pt x="51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34"/>
            <p:cNvSpPr/>
            <p:nvPr/>
          </p:nvSpPr>
          <p:spPr>
            <a:xfrm>
              <a:off x="4656600" y="4020700"/>
              <a:ext cx="42225" cy="33400"/>
            </a:xfrm>
            <a:custGeom>
              <a:avLst/>
              <a:gdLst/>
              <a:ahLst/>
              <a:cxnLst/>
              <a:rect l="l" t="t" r="r" b="b"/>
              <a:pathLst>
                <a:path w="1689" h="1336" extrusionOk="0">
                  <a:moveTo>
                    <a:pt x="1463" y="0"/>
                  </a:moveTo>
                  <a:cubicBezTo>
                    <a:pt x="1427" y="0"/>
                    <a:pt x="1392" y="10"/>
                    <a:pt x="1360" y="31"/>
                  </a:cubicBezTo>
                  <a:cubicBezTo>
                    <a:pt x="1061" y="225"/>
                    <a:pt x="763" y="434"/>
                    <a:pt x="494" y="658"/>
                  </a:cubicBezTo>
                  <a:cubicBezTo>
                    <a:pt x="359" y="763"/>
                    <a:pt x="225" y="867"/>
                    <a:pt x="91" y="987"/>
                  </a:cubicBezTo>
                  <a:cubicBezTo>
                    <a:pt x="1" y="1062"/>
                    <a:pt x="1" y="1181"/>
                    <a:pt x="76" y="1271"/>
                  </a:cubicBezTo>
                  <a:cubicBezTo>
                    <a:pt x="110" y="1316"/>
                    <a:pt x="162" y="1336"/>
                    <a:pt x="217" y="1336"/>
                  </a:cubicBezTo>
                  <a:cubicBezTo>
                    <a:pt x="235" y="1336"/>
                    <a:pt x="252" y="1334"/>
                    <a:pt x="270" y="1330"/>
                  </a:cubicBezTo>
                  <a:cubicBezTo>
                    <a:pt x="300" y="1330"/>
                    <a:pt x="330" y="1315"/>
                    <a:pt x="359" y="1286"/>
                  </a:cubicBezTo>
                  <a:cubicBezTo>
                    <a:pt x="479" y="1181"/>
                    <a:pt x="613" y="1077"/>
                    <a:pt x="748" y="972"/>
                  </a:cubicBezTo>
                  <a:cubicBezTo>
                    <a:pt x="1002" y="763"/>
                    <a:pt x="1285" y="554"/>
                    <a:pt x="1569" y="375"/>
                  </a:cubicBezTo>
                  <a:cubicBezTo>
                    <a:pt x="1674" y="315"/>
                    <a:pt x="1689" y="180"/>
                    <a:pt x="1629" y="91"/>
                  </a:cubicBezTo>
                  <a:cubicBezTo>
                    <a:pt x="1590" y="33"/>
                    <a:pt x="1527" y="0"/>
                    <a:pt x="14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34"/>
            <p:cNvSpPr/>
            <p:nvPr/>
          </p:nvSpPr>
          <p:spPr>
            <a:xfrm>
              <a:off x="4600975" y="4060925"/>
              <a:ext cx="49325" cy="68250"/>
            </a:xfrm>
            <a:custGeom>
              <a:avLst/>
              <a:gdLst/>
              <a:ahLst/>
              <a:cxnLst/>
              <a:rect l="l" t="t" r="r" b="b"/>
              <a:pathLst>
                <a:path w="1973" h="2730" extrusionOk="0">
                  <a:moveTo>
                    <a:pt x="1756" y="1"/>
                  </a:moveTo>
                  <a:cubicBezTo>
                    <a:pt x="1699" y="1"/>
                    <a:pt x="1640" y="24"/>
                    <a:pt x="1599" y="65"/>
                  </a:cubicBezTo>
                  <a:cubicBezTo>
                    <a:pt x="404" y="1334"/>
                    <a:pt x="60" y="2425"/>
                    <a:pt x="31" y="2469"/>
                  </a:cubicBezTo>
                  <a:cubicBezTo>
                    <a:pt x="1" y="2574"/>
                    <a:pt x="60" y="2693"/>
                    <a:pt x="165" y="2723"/>
                  </a:cubicBezTo>
                  <a:cubicBezTo>
                    <a:pt x="195" y="2723"/>
                    <a:pt x="218" y="2730"/>
                    <a:pt x="243" y="2730"/>
                  </a:cubicBezTo>
                  <a:cubicBezTo>
                    <a:pt x="256" y="2730"/>
                    <a:pt x="269" y="2728"/>
                    <a:pt x="284" y="2723"/>
                  </a:cubicBezTo>
                  <a:lnTo>
                    <a:pt x="269" y="2723"/>
                  </a:lnTo>
                  <a:cubicBezTo>
                    <a:pt x="344" y="2708"/>
                    <a:pt x="389" y="2664"/>
                    <a:pt x="419" y="2589"/>
                  </a:cubicBezTo>
                  <a:cubicBezTo>
                    <a:pt x="419" y="2574"/>
                    <a:pt x="762" y="1543"/>
                    <a:pt x="1897" y="334"/>
                  </a:cubicBezTo>
                  <a:cubicBezTo>
                    <a:pt x="1972" y="259"/>
                    <a:pt x="1957" y="125"/>
                    <a:pt x="1882" y="50"/>
                  </a:cubicBezTo>
                  <a:cubicBezTo>
                    <a:pt x="1849" y="16"/>
                    <a:pt x="1803" y="1"/>
                    <a:pt x="17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34"/>
            <p:cNvSpPr/>
            <p:nvPr/>
          </p:nvSpPr>
          <p:spPr>
            <a:xfrm>
              <a:off x="4617775" y="4041225"/>
              <a:ext cx="97850" cy="108325"/>
            </a:xfrm>
            <a:custGeom>
              <a:avLst/>
              <a:gdLst/>
              <a:ahLst/>
              <a:cxnLst/>
              <a:rect l="l" t="t" r="r" b="b"/>
              <a:pathLst>
                <a:path w="3914" h="4333" extrusionOk="0">
                  <a:moveTo>
                    <a:pt x="3688" y="0"/>
                  </a:moveTo>
                  <a:cubicBezTo>
                    <a:pt x="3652" y="0"/>
                    <a:pt x="3617" y="10"/>
                    <a:pt x="3585" y="32"/>
                  </a:cubicBezTo>
                  <a:cubicBezTo>
                    <a:pt x="777" y="1839"/>
                    <a:pt x="60" y="3989"/>
                    <a:pt x="46" y="4079"/>
                  </a:cubicBezTo>
                  <a:cubicBezTo>
                    <a:pt x="1" y="4183"/>
                    <a:pt x="60" y="4288"/>
                    <a:pt x="165" y="4333"/>
                  </a:cubicBezTo>
                  <a:lnTo>
                    <a:pt x="270" y="4333"/>
                  </a:lnTo>
                  <a:cubicBezTo>
                    <a:pt x="344" y="4318"/>
                    <a:pt x="404" y="4258"/>
                    <a:pt x="419" y="4198"/>
                  </a:cubicBezTo>
                  <a:cubicBezTo>
                    <a:pt x="434" y="4168"/>
                    <a:pt x="1106" y="2093"/>
                    <a:pt x="3794" y="360"/>
                  </a:cubicBezTo>
                  <a:cubicBezTo>
                    <a:pt x="3884" y="300"/>
                    <a:pt x="3914" y="181"/>
                    <a:pt x="3854" y="91"/>
                  </a:cubicBezTo>
                  <a:cubicBezTo>
                    <a:pt x="3815" y="33"/>
                    <a:pt x="3752" y="0"/>
                    <a:pt x="36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 name="Google Shape;366;p34"/>
            <p:cNvSpPr/>
            <p:nvPr/>
          </p:nvSpPr>
          <p:spPr>
            <a:xfrm>
              <a:off x="4668925" y="4058400"/>
              <a:ext cx="69475" cy="61425"/>
            </a:xfrm>
            <a:custGeom>
              <a:avLst/>
              <a:gdLst/>
              <a:ahLst/>
              <a:cxnLst/>
              <a:rect l="l" t="t" r="r" b="b"/>
              <a:pathLst>
                <a:path w="2779" h="2457" extrusionOk="0">
                  <a:moveTo>
                    <a:pt x="2553" y="0"/>
                  </a:moveTo>
                  <a:cubicBezTo>
                    <a:pt x="2517" y="0"/>
                    <a:pt x="2482" y="10"/>
                    <a:pt x="2450" y="32"/>
                  </a:cubicBezTo>
                  <a:cubicBezTo>
                    <a:pt x="1509" y="629"/>
                    <a:pt x="718" y="1331"/>
                    <a:pt x="75" y="2122"/>
                  </a:cubicBezTo>
                  <a:cubicBezTo>
                    <a:pt x="1" y="2212"/>
                    <a:pt x="16" y="2331"/>
                    <a:pt x="105" y="2406"/>
                  </a:cubicBezTo>
                  <a:cubicBezTo>
                    <a:pt x="139" y="2440"/>
                    <a:pt x="181" y="2457"/>
                    <a:pt x="225" y="2457"/>
                  </a:cubicBezTo>
                  <a:cubicBezTo>
                    <a:pt x="240" y="2457"/>
                    <a:pt x="255" y="2455"/>
                    <a:pt x="270" y="2451"/>
                  </a:cubicBezTo>
                  <a:cubicBezTo>
                    <a:pt x="314" y="2436"/>
                    <a:pt x="359" y="2406"/>
                    <a:pt x="374" y="2376"/>
                  </a:cubicBezTo>
                  <a:cubicBezTo>
                    <a:pt x="1001" y="1630"/>
                    <a:pt x="1763" y="943"/>
                    <a:pt x="2659" y="375"/>
                  </a:cubicBezTo>
                  <a:cubicBezTo>
                    <a:pt x="2749" y="315"/>
                    <a:pt x="2779" y="196"/>
                    <a:pt x="2719" y="91"/>
                  </a:cubicBezTo>
                  <a:cubicBezTo>
                    <a:pt x="2680" y="33"/>
                    <a:pt x="2617" y="0"/>
                    <a:pt x="25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34"/>
            <p:cNvSpPr/>
            <p:nvPr/>
          </p:nvSpPr>
          <p:spPr>
            <a:xfrm>
              <a:off x="4640550" y="4134825"/>
              <a:ext cx="22050" cy="32075"/>
            </a:xfrm>
            <a:custGeom>
              <a:avLst/>
              <a:gdLst/>
              <a:ahLst/>
              <a:cxnLst/>
              <a:rect l="l" t="t" r="r" b="b"/>
              <a:pathLst>
                <a:path w="882" h="1283" extrusionOk="0">
                  <a:moveTo>
                    <a:pt x="658" y="1"/>
                  </a:moveTo>
                  <a:cubicBezTo>
                    <a:pt x="590" y="1"/>
                    <a:pt x="520" y="34"/>
                    <a:pt x="479" y="96"/>
                  </a:cubicBezTo>
                  <a:cubicBezTo>
                    <a:pt x="165" y="649"/>
                    <a:pt x="46" y="1007"/>
                    <a:pt x="31" y="1022"/>
                  </a:cubicBezTo>
                  <a:cubicBezTo>
                    <a:pt x="1" y="1126"/>
                    <a:pt x="60" y="1231"/>
                    <a:pt x="165" y="1276"/>
                  </a:cubicBezTo>
                  <a:cubicBezTo>
                    <a:pt x="195" y="1276"/>
                    <a:pt x="218" y="1282"/>
                    <a:pt x="244" y="1282"/>
                  </a:cubicBezTo>
                  <a:cubicBezTo>
                    <a:pt x="256" y="1282"/>
                    <a:pt x="270" y="1281"/>
                    <a:pt x="285" y="1276"/>
                  </a:cubicBezTo>
                  <a:lnTo>
                    <a:pt x="270" y="1276"/>
                  </a:lnTo>
                  <a:cubicBezTo>
                    <a:pt x="344" y="1261"/>
                    <a:pt x="404" y="1216"/>
                    <a:pt x="419" y="1141"/>
                  </a:cubicBezTo>
                  <a:cubicBezTo>
                    <a:pt x="419" y="1141"/>
                    <a:pt x="523" y="798"/>
                    <a:pt x="822" y="305"/>
                  </a:cubicBezTo>
                  <a:cubicBezTo>
                    <a:pt x="882" y="200"/>
                    <a:pt x="852" y="81"/>
                    <a:pt x="748" y="21"/>
                  </a:cubicBezTo>
                  <a:cubicBezTo>
                    <a:pt x="720" y="7"/>
                    <a:pt x="689" y="1"/>
                    <a:pt x="6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34"/>
            <p:cNvSpPr/>
            <p:nvPr/>
          </p:nvSpPr>
          <p:spPr>
            <a:xfrm>
              <a:off x="4528550" y="3885425"/>
              <a:ext cx="156825" cy="157600"/>
            </a:xfrm>
            <a:custGeom>
              <a:avLst/>
              <a:gdLst/>
              <a:ahLst/>
              <a:cxnLst/>
              <a:rect l="l" t="t" r="r" b="b"/>
              <a:pathLst>
                <a:path w="6273" h="6304" extrusionOk="0">
                  <a:moveTo>
                    <a:pt x="6046" y="1"/>
                  </a:moveTo>
                  <a:cubicBezTo>
                    <a:pt x="6016" y="1"/>
                    <a:pt x="5986" y="7"/>
                    <a:pt x="5959" y="21"/>
                  </a:cubicBezTo>
                  <a:cubicBezTo>
                    <a:pt x="2763" y="1649"/>
                    <a:pt x="165" y="5815"/>
                    <a:pt x="60" y="5995"/>
                  </a:cubicBezTo>
                  <a:cubicBezTo>
                    <a:pt x="0" y="6084"/>
                    <a:pt x="30" y="6219"/>
                    <a:pt x="120" y="6278"/>
                  </a:cubicBezTo>
                  <a:cubicBezTo>
                    <a:pt x="146" y="6296"/>
                    <a:pt x="177" y="6303"/>
                    <a:pt x="208" y="6303"/>
                  </a:cubicBezTo>
                  <a:cubicBezTo>
                    <a:pt x="229" y="6303"/>
                    <a:pt x="251" y="6300"/>
                    <a:pt x="269" y="6293"/>
                  </a:cubicBezTo>
                  <a:cubicBezTo>
                    <a:pt x="329" y="6278"/>
                    <a:pt x="374" y="6249"/>
                    <a:pt x="404" y="6204"/>
                  </a:cubicBezTo>
                  <a:cubicBezTo>
                    <a:pt x="418" y="6159"/>
                    <a:pt x="3047" y="1962"/>
                    <a:pt x="6139" y="379"/>
                  </a:cubicBezTo>
                  <a:cubicBezTo>
                    <a:pt x="6243" y="334"/>
                    <a:pt x="6273" y="215"/>
                    <a:pt x="6228" y="110"/>
                  </a:cubicBezTo>
                  <a:cubicBezTo>
                    <a:pt x="6186" y="37"/>
                    <a:pt x="6115" y="1"/>
                    <a:pt x="60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34"/>
            <p:cNvSpPr/>
            <p:nvPr/>
          </p:nvSpPr>
          <p:spPr>
            <a:xfrm>
              <a:off x="4671175" y="3900725"/>
              <a:ext cx="41475" cy="28625"/>
            </a:xfrm>
            <a:custGeom>
              <a:avLst/>
              <a:gdLst/>
              <a:ahLst/>
              <a:cxnLst/>
              <a:rect l="l" t="t" r="r" b="b"/>
              <a:pathLst>
                <a:path w="1659" h="1145" extrusionOk="0">
                  <a:moveTo>
                    <a:pt x="1425" y="1"/>
                  </a:moveTo>
                  <a:cubicBezTo>
                    <a:pt x="1394" y="1"/>
                    <a:pt x="1361" y="8"/>
                    <a:pt x="1330" y="21"/>
                  </a:cubicBezTo>
                  <a:cubicBezTo>
                    <a:pt x="926" y="230"/>
                    <a:pt x="523" y="484"/>
                    <a:pt x="105" y="783"/>
                  </a:cubicBezTo>
                  <a:cubicBezTo>
                    <a:pt x="15" y="842"/>
                    <a:pt x="0" y="977"/>
                    <a:pt x="60" y="1066"/>
                  </a:cubicBezTo>
                  <a:cubicBezTo>
                    <a:pt x="97" y="1116"/>
                    <a:pt x="165" y="1145"/>
                    <a:pt x="230" y="1145"/>
                  </a:cubicBezTo>
                  <a:cubicBezTo>
                    <a:pt x="243" y="1145"/>
                    <a:pt x="256" y="1144"/>
                    <a:pt x="269" y="1141"/>
                  </a:cubicBezTo>
                  <a:cubicBezTo>
                    <a:pt x="299" y="1126"/>
                    <a:pt x="314" y="1126"/>
                    <a:pt x="344" y="1111"/>
                  </a:cubicBezTo>
                  <a:cubicBezTo>
                    <a:pt x="732" y="813"/>
                    <a:pt x="1135" y="574"/>
                    <a:pt x="1509" y="379"/>
                  </a:cubicBezTo>
                  <a:cubicBezTo>
                    <a:pt x="1613" y="320"/>
                    <a:pt x="1658" y="200"/>
                    <a:pt x="1598" y="111"/>
                  </a:cubicBezTo>
                  <a:cubicBezTo>
                    <a:pt x="1567" y="37"/>
                    <a:pt x="1499" y="1"/>
                    <a:pt x="14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 name="Google Shape;370;p34"/>
            <p:cNvSpPr/>
            <p:nvPr/>
          </p:nvSpPr>
          <p:spPr>
            <a:xfrm>
              <a:off x="4555425" y="3948225"/>
              <a:ext cx="92625" cy="110000"/>
            </a:xfrm>
            <a:custGeom>
              <a:avLst/>
              <a:gdLst/>
              <a:ahLst/>
              <a:cxnLst/>
              <a:rect l="l" t="t" r="r" b="b"/>
              <a:pathLst>
                <a:path w="3705" h="4400" extrusionOk="0">
                  <a:moveTo>
                    <a:pt x="3481" y="1"/>
                  </a:moveTo>
                  <a:cubicBezTo>
                    <a:pt x="3431" y="1"/>
                    <a:pt x="3382" y="20"/>
                    <a:pt x="3346" y="63"/>
                  </a:cubicBezTo>
                  <a:cubicBezTo>
                    <a:pt x="1434" y="1885"/>
                    <a:pt x="75" y="4065"/>
                    <a:pt x="60" y="4095"/>
                  </a:cubicBezTo>
                  <a:cubicBezTo>
                    <a:pt x="1" y="4185"/>
                    <a:pt x="30" y="4319"/>
                    <a:pt x="120" y="4364"/>
                  </a:cubicBezTo>
                  <a:cubicBezTo>
                    <a:pt x="164" y="4386"/>
                    <a:pt x="200" y="4400"/>
                    <a:pt x="239" y="4400"/>
                  </a:cubicBezTo>
                  <a:cubicBezTo>
                    <a:pt x="253" y="4400"/>
                    <a:pt x="268" y="4398"/>
                    <a:pt x="284" y="4394"/>
                  </a:cubicBezTo>
                  <a:cubicBezTo>
                    <a:pt x="329" y="4379"/>
                    <a:pt x="374" y="4349"/>
                    <a:pt x="404" y="4304"/>
                  </a:cubicBezTo>
                  <a:cubicBezTo>
                    <a:pt x="419" y="4289"/>
                    <a:pt x="1748" y="2139"/>
                    <a:pt x="3615" y="346"/>
                  </a:cubicBezTo>
                  <a:cubicBezTo>
                    <a:pt x="3704" y="272"/>
                    <a:pt x="3704" y="137"/>
                    <a:pt x="3630" y="63"/>
                  </a:cubicBezTo>
                  <a:cubicBezTo>
                    <a:pt x="3591" y="24"/>
                    <a:pt x="3535" y="1"/>
                    <a:pt x="34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 name="Google Shape;371;p34"/>
            <p:cNvSpPr/>
            <p:nvPr/>
          </p:nvSpPr>
          <p:spPr>
            <a:xfrm>
              <a:off x="4424000" y="4161275"/>
              <a:ext cx="80675" cy="45500"/>
            </a:xfrm>
            <a:custGeom>
              <a:avLst/>
              <a:gdLst/>
              <a:ahLst/>
              <a:cxnLst/>
              <a:rect l="l" t="t" r="r" b="b"/>
              <a:pathLst>
                <a:path w="3227" h="1820" extrusionOk="0">
                  <a:moveTo>
                    <a:pt x="2998" y="1"/>
                  </a:moveTo>
                  <a:cubicBezTo>
                    <a:pt x="2980" y="1"/>
                    <a:pt x="2961" y="3"/>
                    <a:pt x="2943" y="9"/>
                  </a:cubicBezTo>
                  <a:cubicBezTo>
                    <a:pt x="1613" y="442"/>
                    <a:pt x="165" y="1413"/>
                    <a:pt x="105" y="1457"/>
                  </a:cubicBezTo>
                  <a:cubicBezTo>
                    <a:pt x="15" y="1517"/>
                    <a:pt x="0" y="1637"/>
                    <a:pt x="60" y="1726"/>
                  </a:cubicBezTo>
                  <a:cubicBezTo>
                    <a:pt x="98" y="1788"/>
                    <a:pt x="166" y="1820"/>
                    <a:pt x="231" y="1820"/>
                  </a:cubicBezTo>
                  <a:cubicBezTo>
                    <a:pt x="244" y="1820"/>
                    <a:pt x="257" y="1818"/>
                    <a:pt x="269" y="1816"/>
                  </a:cubicBezTo>
                  <a:cubicBezTo>
                    <a:pt x="299" y="1816"/>
                    <a:pt x="314" y="1801"/>
                    <a:pt x="329" y="1786"/>
                  </a:cubicBezTo>
                  <a:cubicBezTo>
                    <a:pt x="344" y="1771"/>
                    <a:pt x="1778" y="800"/>
                    <a:pt x="3062" y="397"/>
                  </a:cubicBezTo>
                  <a:cubicBezTo>
                    <a:pt x="3182" y="352"/>
                    <a:pt x="3226" y="248"/>
                    <a:pt x="3197" y="143"/>
                  </a:cubicBezTo>
                  <a:cubicBezTo>
                    <a:pt x="3172" y="57"/>
                    <a:pt x="3086" y="1"/>
                    <a:pt x="2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34"/>
            <p:cNvSpPr/>
            <p:nvPr/>
          </p:nvSpPr>
          <p:spPr>
            <a:xfrm>
              <a:off x="4442300" y="4179175"/>
              <a:ext cx="80675" cy="45525"/>
            </a:xfrm>
            <a:custGeom>
              <a:avLst/>
              <a:gdLst/>
              <a:ahLst/>
              <a:cxnLst/>
              <a:rect l="l" t="t" r="r" b="b"/>
              <a:pathLst>
                <a:path w="3227" h="1821" extrusionOk="0">
                  <a:moveTo>
                    <a:pt x="3006" y="1"/>
                  </a:moveTo>
                  <a:cubicBezTo>
                    <a:pt x="2985" y="1"/>
                    <a:pt x="2963" y="4"/>
                    <a:pt x="2942" y="10"/>
                  </a:cubicBezTo>
                  <a:cubicBezTo>
                    <a:pt x="1613" y="428"/>
                    <a:pt x="165" y="1413"/>
                    <a:pt x="105" y="1458"/>
                  </a:cubicBezTo>
                  <a:cubicBezTo>
                    <a:pt x="15" y="1518"/>
                    <a:pt x="0" y="1637"/>
                    <a:pt x="60" y="1727"/>
                  </a:cubicBezTo>
                  <a:cubicBezTo>
                    <a:pt x="97" y="1789"/>
                    <a:pt x="166" y="1820"/>
                    <a:pt x="231" y="1820"/>
                  </a:cubicBezTo>
                  <a:cubicBezTo>
                    <a:pt x="244" y="1820"/>
                    <a:pt x="257" y="1819"/>
                    <a:pt x="269" y="1817"/>
                  </a:cubicBezTo>
                  <a:cubicBezTo>
                    <a:pt x="299" y="1817"/>
                    <a:pt x="314" y="1802"/>
                    <a:pt x="329" y="1787"/>
                  </a:cubicBezTo>
                  <a:cubicBezTo>
                    <a:pt x="344" y="1772"/>
                    <a:pt x="1778" y="801"/>
                    <a:pt x="3062" y="398"/>
                  </a:cubicBezTo>
                  <a:cubicBezTo>
                    <a:pt x="3181" y="353"/>
                    <a:pt x="3226" y="249"/>
                    <a:pt x="3196" y="144"/>
                  </a:cubicBezTo>
                  <a:cubicBezTo>
                    <a:pt x="3172" y="48"/>
                    <a:pt x="3091" y="1"/>
                    <a:pt x="30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34"/>
            <p:cNvSpPr/>
            <p:nvPr/>
          </p:nvSpPr>
          <p:spPr>
            <a:xfrm>
              <a:off x="4456850" y="4197875"/>
              <a:ext cx="80675" cy="45675"/>
            </a:xfrm>
            <a:custGeom>
              <a:avLst/>
              <a:gdLst/>
              <a:ahLst/>
              <a:cxnLst/>
              <a:rect l="l" t="t" r="r" b="b"/>
              <a:pathLst>
                <a:path w="3227" h="1827" extrusionOk="0">
                  <a:moveTo>
                    <a:pt x="2998" y="1"/>
                  </a:moveTo>
                  <a:cubicBezTo>
                    <a:pt x="2980" y="1"/>
                    <a:pt x="2961" y="3"/>
                    <a:pt x="2943" y="8"/>
                  </a:cubicBezTo>
                  <a:cubicBezTo>
                    <a:pt x="1614" y="441"/>
                    <a:pt x="165" y="1412"/>
                    <a:pt x="105" y="1457"/>
                  </a:cubicBezTo>
                  <a:cubicBezTo>
                    <a:pt x="16" y="1517"/>
                    <a:pt x="1" y="1651"/>
                    <a:pt x="61" y="1741"/>
                  </a:cubicBezTo>
                  <a:cubicBezTo>
                    <a:pt x="94" y="1796"/>
                    <a:pt x="152" y="1827"/>
                    <a:pt x="210" y="1827"/>
                  </a:cubicBezTo>
                  <a:cubicBezTo>
                    <a:pt x="230" y="1827"/>
                    <a:pt x="250" y="1823"/>
                    <a:pt x="270" y="1815"/>
                  </a:cubicBezTo>
                  <a:cubicBezTo>
                    <a:pt x="285" y="1815"/>
                    <a:pt x="314" y="1800"/>
                    <a:pt x="329" y="1786"/>
                  </a:cubicBezTo>
                  <a:cubicBezTo>
                    <a:pt x="344" y="1786"/>
                    <a:pt x="1778" y="815"/>
                    <a:pt x="3062" y="397"/>
                  </a:cubicBezTo>
                  <a:cubicBezTo>
                    <a:pt x="3167" y="367"/>
                    <a:pt x="3227" y="247"/>
                    <a:pt x="3197" y="143"/>
                  </a:cubicBezTo>
                  <a:cubicBezTo>
                    <a:pt x="3172" y="56"/>
                    <a:pt x="3086" y="1"/>
                    <a:pt x="2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34"/>
            <p:cNvSpPr/>
            <p:nvPr/>
          </p:nvSpPr>
          <p:spPr>
            <a:xfrm>
              <a:off x="4156675" y="4150600"/>
              <a:ext cx="205375" cy="103250"/>
            </a:xfrm>
            <a:custGeom>
              <a:avLst/>
              <a:gdLst/>
              <a:ahLst/>
              <a:cxnLst/>
              <a:rect l="l" t="t" r="r" b="b"/>
              <a:pathLst>
                <a:path w="8215" h="4130" extrusionOk="0">
                  <a:moveTo>
                    <a:pt x="7981" y="0"/>
                  </a:moveTo>
                  <a:cubicBezTo>
                    <a:pt x="7969" y="0"/>
                    <a:pt x="7958" y="1"/>
                    <a:pt x="7945" y="3"/>
                  </a:cubicBezTo>
                  <a:cubicBezTo>
                    <a:pt x="3331" y="988"/>
                    <a:pt x="120" y="3751"/>
                    <a:pt x="90" y="3781"/>
                  </a:cubicBezTo>
                  <a:cubicBezTo>
                    <a:pt x="0" y="3856"/>
                    <a:pt x="0" y="3975"/>
                    <a:pt x="75" y="4065"/>
                  </a:cubicBezTo>
                  <a:cubicBezTo>
                    <a:pt x="109" y="4110"/>
                    <a:pt x="161" y="4130"/>
                    <a:pt x="216" y="4130"/>
                  </a:cubicBezTo>
                  <a:cubicBezTo>
                    <a:pt x="234" y="4130"/>
                    <a:pt x="251" y="4128"/>
                    <a:pt x="269" y="4125"/>
                  </a:cubicBezTo>
                  <a:cubicBezTo>
                    <a:pt x="299" y="4125"/>
                    <a:pt x="329" y="4110"/>
                    <a:pt x="359" y="4080"/>
                  </a:cubicBezTo>
                  <a:cubicBezTo>
                    <a:pt x="388" y="4050"/>
                    <a:pt x="3510" y="1347"/>
                    <a:pt x="8035" y="391"/>
                  </a:cubicBezTo>
                  <a:cubicBezTo>
                    <a:pt x="8140" y="376"/>
                    <a:pt x="8214" y="271"/>
                    <a:pt x="8184" y="167"/>
                  </a:cubicBezTo>
                  <a:cubicBezTo>
                    <a:pt x="8171" y="59"/>
                    <a:pt x="8085" y="0"/>
                    <a:pt x="79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34"/>
            <p:cNvSpPr/>
            <p:nvPr/>
          </p:nvSpPr>
          <p:spPr>
            <a:xfrm>
              <a:off x="4135750" y="4140000"/>
              <a:ext cx="165800" cy="89175"/>
            </a:xfrm>
            <a:custGeom>
              <a:avLst/>
              <a:gdLst/>
              <a:ahLst/>
              <a:cxnLst/>
              <a:rect l="l" t="t" r="r" b="b"/>
              <a:pathLst>
                <a:path w="6632" h="3567" extrusionOk="0">
                  <a:moveTo>
                    <a:pt x="6404" y="1"/>
                  </a:moveTo>
                  <a:cubicBezTo>
                    <a:pt x="6385" y="1"/>
                    <a:pt x="6366" y="3"/>
                    <a:pt x="6348" y="8"/>
                  </a:cubicBezTo>
                  <a:cubicBezTo>
                    <a:pt x="2973" y="1054"/>
                    <a:pt x="135" y="3190"/>
                    <a:pt x="120" y="3204"/>
                  </a:cubicBezTo>
                  <a:cubicBezTo>
                    <a:pt x="31" y="3279"/>
                    <a:pt x="1" y="3399"/>
                    <a:pt x="75" y="3488"/>
                  </a:cubicBezTo>
                  <a:cubicBezTo>
                    <a:pt x="113" y="3538"/>
                    <a:pt x="180" y="3567"/>
                    <a:pt x="245" y="3567"/>
                  </a:cubicBezTo>
                  <a:cubicBezTo>
                    <a:pt x="258" y="3567"/>
                    <a:pt x="272" y="3565"/>
                    <a:pt x="284" y="3563"/>
                  </a:cubicBezTo>
                  <a:cubicBezTo>
                    <a:pt x="314" y="3548"/>
                    <a:pt x="329" y="3548"/>
                    <a:pt x="359" y="3518"/>
                  </a:cubicBezTo>
                  <a:cubicBezTo>
                    <a:pt x="389" y="3503"/>
                    <a:pt x="3167" y="1412"/>
                    <a:pt x="6468" y="397"/>
                  </a:cubicBezTo>
                  <a:cubicBezTo>
                    <a:pt x="6572" y="367"/>
                    <a:pt x="6632" y="247"/>
                    <a:pt x="6602" y="143"/>
                  </a:cubicBezTo>
                  <a:cubicBezTo>
                    <a:pt x="6577" y="56"/>
                    <a:pt x="6492" y="1"/>
                    <a:pt x="64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34"/>
            <p:cNvSpPr/>
            <p:nvPr/>
          </p:nvSpPr>
          <p:spPr>
            <a:xfrm>
              <a:off x="4728675" y="4063650"/>
              <a:ext cx="345025" cy="230775"/>
            </a:xfrm>
            <a:custGeom>
              <a:avLst/>
              <a:gdLst/>
              <a:ahLst/>
              <a:cxnLst/>
              <a:rect l="l" t="t" r="r" b="b"/>
              <a:pathLst>
                <a:path w="13801" h="9231" fill="none" extrusionOk="0">
                  <a:moveTo>
                    <a:pt x="0" y="9231"/>
                  </a:moveTo>
                  <a:cubicBezTo>
                    <a:pt x="6273" y="1972"/>
                    <a:pt x="13800" y="1"/>
                    <a:pt x="13800" y="1"/>
                  </a:cubicBez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 name="Google Shape;377;p34"/>
            <p:cNvSpPr/>
            <p:nvPr/>
          </p:nvSpPr>
          <p:spPr>
            <a:xfrm>
              <a:off x="4726800" y="3976650"/>
              <a:ext cx="315150" cy="320025"/>
            </a:xfrm>
            <a:custGeom>
              <a:avLst/>
              <a:gdLst/>
              <a:ahLst/>
              <a:cxnLst/>
              <a:rect l="l" t="t" r="r" b="b"/>
              <a:pathLst>
                <a:path w="12606" h="12801" fill="none" extrusionOk="0">
                  <a:moveTo>
                    <a:pt x="12606" y="1"/>
                  </a:moveTo>
                  <a:cubicBezTo>
                    <a:pt x="12606" y="1"/>
                    <a:pt x="792" y="3242"/>
                    <a:pt x="1" y="12800"/>
                  </a:cubicBez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34"/>
            <p:cNvSpPr/>
            <p:nvPr/>
          </p:nvSpPr>
          <p:spPr>
            <a:xfrm>
              <a:off x="4459850" y="4103600"/>
              <a:ext cx="613100" cy="195675"/>
            </a:xfrm>
            <a:custGeom>
              <a:avLst/>
              <a:gdLst/>
              <a:ahLst/>
              <a:cxnLst/>
              <a:rect l="l" t="t" r="r" b="b"/>
              <a:pathLst>
                <a:path w="24524" h="7827" fill="none" extrusionOk="0">
                  <a:moveTo>
                    <a:pt x="24523" y="1"/>
                  </a:moveTo>
                  <a:lnTo>
                    <a:pt x="10798" y="7827"/>
                  </a:lnTo>
                  <a:cubicBezTo>
                    <a:pt x="5302" y="3406"/>
                    <a:pt x="0" y="195"/>
                    <a:pt x="0" y="195"/>
                  </a:cubicBez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379;p34"/>
            <p:cNvSpPr/>
            <p:nvPr/>
          </p:nvSpPr>
          <p:spPr>
            <a:xfrm>
              <a:off x="4072650" y="4283575"/>
              <a:ext cx="657175" cy="166925"/>
            </a:xfrm>
            <a:custGeom>
              <a:avLst/>
              <a:gdLst/>
              <a:ahLst/>
              <a:cxnLst/>
              <a:rect l="l" t="t" r="r" b="b"/>
              <a:pathLst>
                <a:path w="26287" h="6677" fill="none" extrusionOk="0">
                  <a:moveTo>
                    <a:pt x="26286" y="628"/>
                  </a:moveTo>
                  <a:lnTo>
                    <a:pt x="11919" y="6676"/>
                  </a:lnTo>
                  <a:lnTo>
                    <a:pt x="1" y="747"/>
                  </a:lnTo>
                  <a:lnTo>
                    <a:pt x="1748" y="0"/>
                  </a:ln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 name="Google Shape;380;p34"/>
            <p:cNvSpPr/>
            <p:nvPr/>
          </p:nvSpPr>
          <p:spPr>
            <a:xfrm>
              <a:off x="4370600" y="4450475"/>
              <a:ext cx="18325" cy="73200"/>
            </a:xfrm>
            <a:custGeom>
              <a:avLst/>
              <a:gdLst/>
              <a:ahLst/>
              <a:cxnLst/>
              <a:rect l="l" t="t" r="r" b="b"/>
              <a:pathLst>
                <a:path w="733" h="2928" fill="none" extrusionOk="0">
                  <a:moveTo>
                    <a:pt x="1" y="0"/>
                  </a:moveTo>
                  <a:lnTo>
                    <a:pt x="733" y="2928"/>
                  </a:lnTo>
                </a:path>
              </a:pathLst>
            </a:custGeom>
            <a:noFill/>
            <a:ln w="14200"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34"/>
            <p:cNvSpPr/>
            <p:nvPr/>
          </p:nvSpPr>
          <p:spPr>
            <a:xfrm>
              <a:off x="4715600" y="4285450"/>
              <a:ext cx="93375" cy="66475"/>
            </a:xfrm>
            <a:custGeom>
              <a:avLst/>
              <a:gdLst/>
              <a:ahLst/>
              <a:cxnLst/>
              <a:rect l="l" t="t" r="r" b="b"/>
              <a:pathLst>
                <a:path w="3735" h="2659" fill="none" extrusionOk="0">
                  <a:moveTo>
                    <a:pt x="284" y="2658"/>
                  </a:moveTo>
                  <a:cubicBezTo>
                    <a:pt x="210" y="2524"/>
                    <a:pt x="1" y="2121"/>
                    <a:pt x="60" y="1583"/>
                  </a:cubicBezTo>
                  <a:cubicBezTo>
                    <a:pt x="105" y="1060"/>
                    <a:pt x="374" y="717"/>
                    <a:pt x="479" y="597"/>
                  </a:cubicBezTo>
                  <a:cubicBezTo>
                    <a:pt x="688" y="463"/>
                    <a:pt x="1509" y="0"/>
                    <a:pt x="2540" y="209"/>
                  </a:cubicBezTo>
                  <a:cubicBezTo>
                    <a:pt x="3122" y="329"/>
                    <a:pt x="3525" y="627"/>
                    <a:pt x="3734" y="807"/>
                  </a:cubicBez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382;p34"/>
            <p:cNvSpPr/>
            <p:nvPr/>
          </p:nvSpPr>
          <p:spPr>
            <a:xfrm>
              <a:off x="4375100" y="4366825"/>
              <a:ext cx="242700" cy="101975"/>
            </a:xfrm>
            <a:custGeom>
              <a:avLst/>
              <a:gdLst/>
              <a:ahLst/>
              <a:cxnLst/>
              <a:rect l="l" t="t" r="r" b="b"/>
              <a:pathLst>
                <a:path w="9708" h="4079" fill="none" extrusionOk="0">
                  <a:moveTo>
                    <a:pt x="0" y="4078"/>
                  </a:moveTo>
                  <a:lnTo>
                    <a:pt x="9708" y="1"/>
                  </a:ln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383;p34"/>
            <p:cNvSpPr/>
            <p:nvPr/>
          </p:nvSpPr>
          <p:spPr>
            <a:xfrm>
              <a:off x="4628225" y="4342575"/>
              <a:ext cx="89275" cy="42950"/>
            </a:xfrm>
            <a:custGeom>
              <a:avLst/>
              <a:gdLst/>
              <a:ahLst/>
              <a:cxnLst/>
              <a:rect l="l" t="t" r="r" b="b"/>
              <a:pathLst>
                <a:path w="3571" h="1718" fill="none" extrusionOk="0">
                  <a:moveTo>
                    <a:pt x="3570" y="0"/>
                  </a:moveTo>
                  <a:lnTo>
                    <a:pt x="1" y="1718"/>
                  </a:lnTo>
                </a:path>
              </a:pathLst>
            </a:custGeom>
            <a:noFill/>
            <a:ln w="14200"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384;p34"/>
            <p:cNvSpPr/>
            <p:nvPr/>
          </p:nvSpPr>
          <p:spPr>
            <a:xfrm>
              <a:off x="4380700" y="4440025"/>
              <a:ext cx="129950" cy="50800"/>
            </a:xfrm>
            <a:custGeom>
              <a:avLst/>
              <a:gdLst/>
              <a:ahLst/>
              <a:cxnLst/>
              <a:rect l="l" t="t" r="r" b="b"/>
              <a:pathLst>
                <a:path w="5198" h="2032" fill="none" extrusionOk="0">
                  <a:moveTo>
                    <a:pt x="0" y="2031"/>
                  </a:moveTo>
                  <a:lnTo>
                    <a:pt x="5197" y="0"/>
                  </a:ln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 name="Google Shape;385;p34"/>
            <p:cNvSpPr/>
            <p:nvPr/>
          </p:nvSpPr>
          <p:spPr>
            <a:xfrm>
              <a:off x="4789150" y="4205175"/>
              <a:ext cx="148275" cy="88500"/>
            </a:xfrm>
            <a:custGeom>
              <a:avLst/>
              <a:gdLst/>
              <a:ahLst/>
              <a:cxnLst/>
              <a:rect l="l" t="t" r="r" b="b"/>
              <a:pathLst>
                <a:path w="5931" h="3540" fill="none" extrusionOk="0">
                  <a:moveTo>
                    <a:pt x="1" y="3540"/>
                  </a:moveTo>
                  <a:lnTo>
                    <a:pt x="5930" y="0"/>
                  </a:ln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 name="Google Shape;386;p34"/>
            <p:cNvSpPr/>
            <p:nvPr/>
          </p:nvSpPr>
          <p:spPr>
            <a:xfrm>
              <a:off x="5037825" y="4127125"/>
              <a:ext cx="51175" cy="28400"/>
            </a:xfrm>
            <a:custGeom>
              <a:avLst/>
              <a:gdLst/>
              <a:ahLst/>
              <a:cxnLst/>
              <a:rect l="l" t="t" r="r" b="b"/>
              <a:pathLst>
                <a:path w="2047" h="1136" fill="none" extrusionOk="0">
                  <a:moveTo>
                    <a:pt x="1" y="1136"/>
                  </a:moveTo>
                  <a:lnTo>
                    <a:pt x="2047" y="1"/>
                  </a:ln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 name="Google Shape;387;p34"/>
            <p:cNvSpPr/>
            <p:nvPr/>
          </p:nvSpPr>
          <p:spPr>
            <a:xfrm>
              <a:off x="4070800" y="4320525"/>
              <a:ext cx="161675" cy="80675"/>
            </a:xfrm>
            <a:custGeom>
              <a:avLst/>
              <a:gdLst/>
              <a:ahLst/>
              <a:cxnLst/>
              <a:rect l="l" t="t" r="r" b="b"/>
              <a:pathLst>
                <a:path w="6467" h="3227" fill="none" extrusionOk="0">
                  <a:moveTo>
                    <a:pt x="0" y="1"/>
                  </a:moveTo>
                  <a:lnTo>
                    <a:pt x="6467" y="3227"/>
                  </a:ln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388;p34"/>
            <p:cNvSpPr/>
            <p:nvPr/>
          </p:nvSpPr>
          <p:spPr>
            <a:xfrm>
              <a:off x="4293700" y="4441875"/>
              <a:ext cx="84025" cy="36625"/>
            </a:xfrm>
            <a:custGeom>
              <a:avLst/>
              <a:gdLst/>
              <a:ahLst/>
              <a:cxnLst/>
              <a:rect l="l" t="t" r="r" b="b"/>
              <a:pathLst>
                <a:path w="3361" h="1465" fill="none" extrusionOk="0">
                  <a:moveTo>
                    <a:pt x="3361" y="1464"/>
                  </a:moveTo>
                  <a:lnTo>
                    <a:pt x="0" y="1"/>
                  </a:ln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389;p34"/>
            <p:cNvSpPr/>
            <p:nvPr/>
          </p:nvSpPr>
          <p:spPr>
            <a:xfrm>
              <a:off x="4068925" y="4344425"/>
              <a:ext cx="54525" cy="28400"/>
            </a:xfrm>
            <a:custGeom>
              <a:avLst/>
              <a:gdLst/>
              <a:ahLst/>
              <a:cxnLst/>
              <a:rect l="l" t="t" r="r" b="b"/>
              <a:pathLst>
                <a:path w="2181" h="1136" fill="none" extrusionOk="0">
                  <a:moveTo>
                    <a:pt x="0" y="1"/>
                  </a:moveTo>
                  <a:lnTo>
                    <a:pt x="2181" y="1136"/>
                  </a:ln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 name="Google Shape;390;p34"/>
            <p:cNvSpPr/>
            <p:nvPr/>
          </p:nvSpPr>
          <p:spPr>
            <a:xfrm>
              <a:off x="4023375" y="4230175"/>
              <a:ext cx="705325" cy="178125"/>
            </a:xfrm>
            <a:custGeom>
              <a:avLst/>
              <a:gdLst/>
              <a:ahLst/>
              <a:cxnLst/>
              <a:rect l="l" t="t" r="r" b="b"/>
              <a:pathLst>
                <a:path w="28213" h="7125" fill="none" extrusionOk="0">
                  <a:moveTo>
                    <a:pt x="0" y="1"/>
                  </a:moveTo>
                  <a:lnTo>
                    <a:pt x="12590" y="7125"/>
                  </a:lnTo>
                  <a:cubicBezTo>
                    <a:pt x="14009" y="6019"/>
                    <a:pt x="16369" y="4436"/>
                    <a:pt x="19670" y="3436"/>
                  </a:cubicBezTo>
                  <a:cubicBezTo>
                    <a:pt x="23269" y="2331"/>
                    <a:pt x="26360" y="2390"/>
                    <a:pt x="28212" y="2570"/>
                  </a:cubicBezTo>
                </a:path>
              </a:pathLst>
            </a:custGeom>
            <a:noFill/>
            <a:ln w="14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91" name="Google Shape;391;p34"/>
          <p:cNvSpPr/>
          <p:nvPr/>
        </p:nvSpPr>
        <p:spPr>
          <a:xfrm rot="-354293">
            <a:off x="6454042" y="1647770"/>
            <a:ext cx="231563" cy="276056"/>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0</a:t>
            </a:r>
          </a:p>
        </p:txBody>
      </p:sp>
      <p:grpSp>
        <p:nvGrpSpPr>
          <p:cNvPr id="392" name="Google Shape;392;p34"/>
          <p:cNvGrpSpPr/>
          <p:nvPr/>
        </p:nvGrpSpPr>
        <p:grpSpPr>
          <a:xfrm>
            <a:off x="7792175" y="2501724"/>
            <a:ext cx="968954" cy="520897"/>
            <a:chOff x="7792175" y="3156049"/>
            <a:chExt cx="968954" cy="520897"/>
          </a:xfrm>
        </p:grpSpPr>
        <p:sp>
          <p:nvSpPr>
            <p:cNvPr id="393" name="Google Shape;393;p34"/>
            <p:cNvSpPr/>
            <p:nvPr/>
          </p:nvSpPr>
          <p:spPr>
            <a:xfrm rot="10800000" flipH="1">
              <a:off x="7792175" y="3156049"/>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 name="Google Shape;394;p34"/>
            <p:cNvSpPr/>
            <p:nvPr/>
          </p:nvSpPr>
          <p:spPr>
            <a:xfrm>
              <a:off x="8532875" y="3448650"/>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5" name="Google Shape;395;p34"/>
          <p:cNvGrpSpPr/>
          <p:nvPr/>
        </p:nvGrpSpPr>
        <p:grpSpPr>
          <a:xfrm>
            <a:off x="-488818" y="3134160"/>
            <a:ext cx="3311497" cy="2203701"/>
            <a:chOff x="-488818" y="3134160"/>
            <a:chExt cx="3311497" cy="2203701"/>
          </a:xfrm>
        </p:grpSpPr>
        <p:sp>
          <p:nvSpPr>
            <p:cNvPr id="396" name="Google Shape;396;p34"/>
            <p:cNvSpPr/>
            <p:nvPr/>
          </p:nvSpPr>
          <p:spPr>
            <a:xfrm rot="-10081977">
              <a:off x="-355255" y="3432317"/>
              <a:ext cx="3044370" cy="1607386"/>
            </a:xfrm>
            <a:custGeom>
              <a:avLst/>
              <a:gdLst/>
              <a:ahLst/>
              <a:cxnLst/>
              <a:rect l="l" t="t" r="r" b="b"/>
              <a:pathLst>
                <a:path w="35785" h="18894" fill="none" extrusionOk="0">
                  <a:moveTo>
                    <a:pt x="0" y="1434"/>
                  </a:moveTo>
                  <a:cubicBezTo>
                    <a:pt x="2465" y="1"/>
                    <a:pt x="5661" y="882"/>
                    <a:pt x="8110" y="2360"/>
                  </a:cubicBezTo>
                  <a:cubicBezTo>
                    <a:pt x="10544" y="3854"/>
                    <a:pt x="12650" y="5915"/>
                    <a:pt x="15294" y="7005"/>
                  </a:cubicBezTo>
                  <a:cubicBezTo>
                    <a:pt x="17922" y="8095"/>
                    <a:pt x="21477" y="7886"/>
                    <a:pt x="23030" y="5482"/>
                  </a:cubicBezTo>
                  <a:cubicBezTo>
                    <a:pt x="23672" y="4526"/>
                    <a:pt x="23762" y="3003"/>
                    <a:pt x="22776" y="2420"/>
                  </a:cubicBezTo>
                  <a:cubicBezTo>
                    <a:pt x="21641" y="1733"/>
                    <a:pt x="20103" y="3107"/>
                    <a:pt x="20282" y="4421"/>
                  </a:cubicBezTo>
                  <a:cubicBezTo>
                    <a:pt x="20461" y="5736"/>
                    <a:pt x="21746" y="6662"/>
                    <a:pt x="23030" y="6990"/>
                  </a:cubicBezTo>
                  <a:cubicBezTo>
                    <a:pt x="24314" y="7319"/>
                    <a:pt x="25674" y="7214"/>
                    <a:pt x="26988" y="7378"/>
                  </a:cubicBezTo>
                  <a:cubicBezTo>
                    <a:pt x="29616" y="7722"/>
                    <a:pt x="32081" y="9186"/>
                    <a:pt x="33634" y="11336"/>
                  </a:cubicBezTo>
                  <a:cubicBezTo>
                    <a:pt x="35172" y="13487"/>
                    <a:pt x="35784" y="16295"/>
                    <a:pt x="35277" y="18893"/>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 name="Google Shape;397;p34"/>
            <p:cNvSpPr/>
            <p:nvPr/>
          </p:nvSpPr>
          <p:spPr>
            <a:xfrm>
              <a:off x="1633875" y="4125763"/>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sp>
        <p:nvSpPr>
          <p:cNvPr id="398" name="Google Shape;398;p34"/>
          <p:cNvSpPr/>
          <p:nvPr/>
        </p:nvSpPr>
        <p:spPr>
          <a:xfrm rot="663521">
            <a:off x="3852624" y="4019087"/>
            <a:ext cx="490774" cy="269145"/>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+4</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35"/>
          <p:cNvSpPr txBox="1">
            <a:spLocks noGrp="1"/>
          </p:cNvSpPr>
          <p:nvPr>
            <p:ph type="title" idx="2"/>
          </p:nvPr>
        </p:nvSpPr>
        <p:spPr>
          <a:xfrm>
            <a:off x="3746000" y="1282725"/>
            <a:ext cx="16521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dirty="0"/>
          </a:p>
        </p:txBody>
      </p:sp>
      <p:sp>
        <p:nvSpPr>
          <p:cNvPr id="404" name="Google Shape;404;p35"/>
          <p:cNvSpPr txBox="1">
            <a:spLocks noGrp="1"/>
          </p:cNvSpPr>
          <p:nvPr>
            <p:ph type="title"/>
          </p:nvPr>
        </p:nvSpPr>
        <p:spPr>
          <a:xfrm>
            <a:off x="1942350" y="2198625"/>
            <a:ext cx="5259300" cy="151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Nombres positifs</a:t>
            </a:r>
            <a:endParaRPr dirty="0"/>
          </a:p>
        </p:txBody>
      </p:sp>
      <p:sp>
        <p:nvSpPr>
          <p:cNvPr id="405" name="Google Shape;405;p35"/>
          <p:cNvSpPr/>
          <p:nvPr/>
        </p:nvSpPr>
        <p:spPr>
          <a:xfrm>
            <a:off x="8263950" y="3764925"/>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6" name="Google Shape;406;p35"/>
          <p:cNvGrpSpPr/>
          <p:nvPr/>
        </p:nvGrpSpPr>
        <p:grpSpPr>
          <a:xfrm>
            <a:off x="815100" y="852100"/>
            <a:ext cx="812402" cy="555675"/>
            <a:chOff x="815100" y="852100"/>
            <a:chExt cx="812402" cy="555675"/>
          </a:xfrm>
        </p:grpSpPr>
        <p:sp>
          <p:nvSpPr>
            <p:cNvPr id="407" name="Google Shape;407;p35"/>
            <p:cNvSpPr/>
            <p:nvPr/>
          </p:nvSpPr>
          <p:spPr>
            <a:xfrm flipH="1">
              <a:off x="963000" y="1340949"/>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5"/>
            <p:cNvSpPr/>
            <p:nvPr/>
          </p:nvSpPr>
          <p:spPr>
            <a:xfrm>
              <a:off x="815100" y="852100"/>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sp>
        <p:nvSpPr>
          <p:cNvPr id="409" name="Google Shape;409;p35"/>
          <p:cNvSpPr/>
          <p:nvPr/>
        </p:nvSpPr>
        <p:spPr>
          <a:xfrm rot="-257646">
            <a:off x="7776336" y="772446"/>
            <a:ext cx="589914" cy="363926"/>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+8</a:t>
            </a:r>
          </a:p>
        </p:txBody>
      </p:sp>
      <p:sp>
        <p:nvSpPr>
          <p:cNvPr id="410" name="Google Shape;410;p35"/>
          <p:cNvSpPr/>
          <p:nvPr/>
        </p:nvSpPr>
        <p:spPr>
          <a:xfrm rot="926560">
            <a:off x="675042" y="4229894"/>
            <a:ext cx="555280" cy="362791"/>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+3</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Qu'est-ce que c'est ?</a:t>
            </a:r>
            <a:endParaRPr dirty="0"/>
          </a:p>
        </p:txBody>
      </p:sp>
      <p:sp>
        <p:nvSpPr>
          <p:cNvPr id="416" name="Google Shape;416;p36"/>
          <p:cNvSpPr txBox="1">
            <a:spLocks noGrp="1"/>
          </p:cNvSpPr>
          <p:nvPr>
            <p:ph type="subTitle" idx="2"/>
          </p:nvPr>
        </p:nvSpPr>
        <p:spPr>
          <a:xfrm>
            <a:off x="720000" y="1731350"/>
            <a:ext cx="2941200" cy="14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Les nombres </a:t>
            </a:r>
            <a:r>
              <a:rPr lang="en" b="1"/>
              <a:t>supérieurs à zéro (0)</a:t>
            </a:r>
            <a:r>
              <a:rPr lang="en"/>
              <a:t> sont les nombres positifs : 1, 2, 3, 6, 8, etc.</a:t>
            </a:r>
            <a:endParaRPr dirty="0"/>
          </a:p>
        </p:txBody>
      </p:sp>
      <p:sp>
        <p:nvSpPr>
          <p:cNvPr id="417" name="Google Shape;417;p36"/>
          <p:cNvSpPr txBox="1">
            <a:spLocks noGrp="1"/>
          </p:cNvSpPr>
          <p:nvPr>
            <p:ph type="subTitle" idx="1"/>
          </p:nvPr>
        </p:nvSpPr>
        <p:spPr>
          <a:xfrm>
            <a:off x="4252010" y="1731350"/>
            <a:ext cx="2941200" cy="14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Il n'est pas nécessaire d'ajouter le signe plus (+). </a:t>
            </a:r>
            <a:r>
              <a:rPr lang="en"/>
              <a:t>Si aucun signe n'est ajouté au nombre, celui-ci est considéré comme positif</a:t>
            </a:r>
            <a:endParaRPr dirty="0"/>
          </a:p>
        </p:txBody>
      </p:sp>
      <p:sp>
        <p:nvSpPr>
          <p:cNvPr id="418" name="Google Shape;418;p36"/>
          <p:cNvSpPr/>
          <p:nvPr/>
        </p:nvSpPr>
        <p:spPr>
          <a:xfrm rot="-257646">
            <a:off x="7775996" y="3648084"/>
            <a:ext cx="574585" cy="354274"/>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+5</a:t>
            </a:r>
          </a:p>
        </p:txBody>
      </p:sp>
      <p:grpSp>
        <p:nvGrpSpPr>
          <p:cNvPr id="419" name="Google Shape;419;p36"/>
          <p:cNvGrpSpPr/>
          <p:nvPr/>
        </p:nvGrpSpPr>
        <p:grpSpPr>
          <a:xfrm>
            <a:off x="380975" y="4106475"/>
            <a:ext cx="1127479" cy="530938"/>
            <a:chOff x="380975" y="4106475"/>
            <a:chExt cx="1127479" cy="530938"/>
          </a:xfrm>
        </p:grpSpPr>
        <p:sp>
          <p:nvSpPr>
            <p:cNvPr id="420" name="Google Shape;420;p36"/>
            <p:cNvSpPr/>
            <p:nvPr/>
          </p:nvSpPr>
          <p:spPr>
            <a:xfrm flipH="1">
              <a:off x="380975" y="4570587"/>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36"/>
            <p:cNvSpPr/>
            <p:nvPr/>
          </p:nvSpPr>
          <p:spPr>
            <a:xfrm>
              <a:off x="1280200" y="4106475"/>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22" name="Google Shape;422;p36"/>
          <p:cNvSpPr/>
          <p:nvPr/>
        </p:nvSpPr>
        <p:spPr>
          <a:xfrm>
            <a:off x="8424000" y="3037250"/>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sp>
        <p:nvSpPr>
          <p:cNvPr id="423" name="Google Shape;423;p36"/>
          <p:cNvSpPr/>
          <p:nvPr/>
        </p:nvSpPr>
        <p:spPr>
          <a:xfrm rot="-10081977">
            <a:off x="6715145" y="-197208"/>
            <a:ext cx="3044370" cy="1607386"/>
          </a:xfrm>
          <a:custGeom>
            <a:avLst/>
            <a:gdLst/>
            <a:ahLst/>
            <a:cxnLst/>
            <a:rect l="l" t="t" r="r" b="b"/>
            <a:pathLst>
              <a:path w="35785" h="18894" fill="none" extrusionOk="0">
                <a:moveTo>
                  <a:pt x="0" y="1434"/>
                </a:moveTo>
                <a:cubicBezTo>
                  <a:pt x="2465" y="1"/>
                  <a:pt x="5661" y="882"/>
                  <a:pt x="8110" y="2360"/>
                </a:cubicBezTo>
                <a:cubicBezTo>
                  <a:pt x="10544" y="3854"/>
                  <a:pt x="12650" y="5915"/>
                  <a:pt x="15294" y="7005"/>
                </a:cubicBezTo>
                <a:cubicBezTo>
                  <a:pt x="17922" y="8095"/>
                  <a:pt x="21477" y="7886"/>
                  <a:pt x="23030" y="5482"/>
                </a:cubicBezTo>
                <a:cubicBezTo>
                  <a:pt x="23672" y="4526"/>
                  <a:pt x="23762" y="3003"/>
                  <a:pt x="22776" y="2420"/>
                </a:cubicBezTo>
                <a:cubicBezTo>
                  <a:pt x="21641" y="1733"/>
                  <a:pt x="20103" y="3107"/>
                  <a:pt x="20282" y="4421"/>
                </a:cubicBezTo>
                <a:cubicBezTo>
                  <a:pt x="20461" y="5736"/>
                  <a:pt x="21746" y="6662"/>
                  <a:pt x="23030" y="6990"/>
                </a:cubicBezTo>
                <a:cubicBezTo>
                  <a:pt x="24314" y="7319"/>
                  <a:pt x="25674" y="7214"/>
                  <a:pt x="26988" y="7378"/>
                </a:cubicBezTo>
                <a:cubicBezTo>
                  <a:pt x="29616" y="7722"/>
                  <a:pt x="32081" y="9186"/>
                  <a:pt x="33634" y="11336"/>
                </a:cubicBezTo>
                <a:cubicBezTo>
                  <a:pt x="35172" y="13487"/>
                  <a:pt x="35784" y="16295"/>
                  <a:pt x="35277" y="18893"/>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37"/>
          <p:cNvSpPr txBox="1">
            <a:spLocks noGrp="1"/>
          </p:cNvSpPr>
          <p:nvPr>
            <p:ph type="title" idx="2"/>
          </p:nvPr>
        </p:nvSpPr>
        <p:spPr>
          <a:xfrm>
            <a:off x="713225" y="1731350"/>
            <a:ext cx="1365300" cy="11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dirty="0"/>
          </a:p>
        </p:txBody>
      </p:sp>
      <p:sp>
        <p:nvSpPr>
          <p:cNvPr id="429" name="Google Shape;429;p37"/>
          <p:cNvSpPr txBox="1">
            <a:spLocks noGrp="1"/>
          </p:cNvSpPr>
          <p:nvPr>
            <p:ph type="title"/>
          </p:nvPr>
        </p:nvSpPr>
        <p:spPr>
          <a:xfrm>
            <a:off x="2107675" y="1880200"/>
            <a:ext cx="6323100" cy="96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Nombres négatifs</a:t>
            </a:r>
            <a:endParaRPr dirty="0"/>
          </a:p>
        </p:txBody>
      </p:sp>
      <p:grpSp>
        <p:nvGrpSpPr>
          <p:cNvPr id="430" name="Google Shape;430;p37"/>
          <p:cNvGrpSpPr/>
          <p:nvPr/>
        </p:nvGrpSpPr>
        <p:grpSpPr>
          <a:xfrm>
            <a:off x="601025" y="4109475"/>
            <a:ext cx="812402" cy="555675"/>
            <a:chOff x="601025" y="4109475"/>
            <a:chExt cx="812402" cy="555675"/>
          </a:xfrm>
        </p:grpSpPr>
        <p:sp>
          <p:nvSpPr>
            <p:cNvPr id="431" name="Google Shape;431;p37"/>
            <p:cNvSpPr/>
            <p:nvPr/>
          </p:nvSpPr>
          <p:spPr>
            <a:xfrm flipH="1">
              <a:off x="748925" y="4598324"/>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 name="Google Shape;432;p37"/>
            <p:cNvSpPr/>
            <p:nvPr/>
          </p:nvSpPr>
          <p:spPr>
            <a:xfrm>
              <a:off x="601025" y="4109475"/>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sp>
        <p:nvSpPr>
          <p:cNvPr id="433" name="Google Shape;433;p37"/>
          <p:cNvSpPr/>
          <p:nvPr/>
        </p:nvSpPr>
        <p:spPr>
          <a:xfrm rot="-257646">
            <a:off x="1172425" y="670760"/>
            <a:ext cx="478063" cy="362790"/>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-9</a:t>
            </a:r>
          </a:p>
        </p:txBody>
      </p:sp>
      <p:sp>
        <p:nvSpPr>
          <p:cNvPr id="434" name="Google Shape;434;p37"/>
          <p:cNvSpPr/>
          <p:nvPr/>
        </p:nvSpPr>
        <p:spPr>
          <a:xfrm rot="805715">
            <a:off x="5822177" y="3582867"/>
            <a:ext cx="466139" cy="354275"/>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-5</a:t>
            </a:r>
          </a:p>
        </p:txBody>
      </p:sp>
      <p:grpSp>
        <p:nvGrpSpPr>
          <p:cNvPr id="435" name="Google Shape;435;p37"/>
          <p:cNvGrpSpPr/>
          <p:nvPr/>
        </p:nvGrpSpPr>
        <p:grpSpPr>
          <a:xfrm>
            <a:off x="6654021" y="3783337"/>
            <a:ext cx="1628941" cy="1071045"/>
            <a:chOff x="6970075" y="3722775"/>
            <a:chExt cx="1546806" cy="1017040"/>
          </a:xfrm>
        </p:grpSpPr>
        <p:sp>
          <p:nvSpPr>
            <p:cNvPr id="436" name="Google Shape;436;p37"/>
            <p:cNvSpPr/>
            <p:nvPr/>
          </p:nvSpPr>
          <p:spPr>
            <a:xfrm>
              <a:off x="6970075" y="4084966"/>
              <a:ext cx="1385713" cy="293308"/>
            </a:xfrm>
            <a:custGeom>
              <a:avLst/>
              <a:gdLst/>
              <a:ahLst/>
              <a:cxnLst/>
              <a:rect l="l" t="t" r="r" b="b"/>
              <a:pathLst>
                <a:path w="32112" h="6797" extrusionOk="0">
                  <a:moveTo>
                    <a:pt x="1" y="1"/>
                  </a:moveTo>
                  <a:lnTo>
                    <a:pt x="61" y="1166"/>
                  </a:lnTo>
                  <a:lnTo>
                    <a:pt x="359" y="5766"/>
                  </a:lnTo>
                  <a:lnTo>
                    <a:pt x="419" y="6796"/>
                  </a:lnTo>
                  <a:lnTo>
                    <a:pt x="30513" y="6796"/>
                  </a:lnTo>
                  <a:cubicBezTo>
                    <a:pt x="30722" y="6602"/>
                    <a:pt x="32111" y="5243"/>
                    <a:pt x="31977" y="3122"/>
                  </a:cubicBezTo>
                  <a:cubicBezTo>
                    <a:pt x="31872" y="1345"/>
                    <a:pt x="30767" y="240"/>
                    <a:pt x="30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 name="Google Shape;437;p37"/>
            <p:cNvSpPr/>
            <p:nvPr/>
          </p:nvSpPr>
          <p:spPr>
            <a:xfrm>
              <a:off x="6972664" y="4135240"/>
              <a:ext cx="1320596" cy="198545"/>
            </a:xfrm>
            <a:custGeom>
              <a:avLst/>
              <a:gdLst/>
              <a:ahLst/>
              <a:cxnLst/>
              <a:rect l="l" t="t" r="r" b="b"/>
              <a:pathLst>
                <a:path w="30603" h="4601" extrusionOk="0">
                  <a:moveTo>
                    <a:pt x="1" y="1"/>
                  </a:moveTo>
                  <a:lnTo>
                    <a:pt x="299" y="4601"/>
                  </a:lnTo>
                  <a:lnTo>
                    <a:pt x="28795" y="4601"/>
                  </a:lnTo>
                  <a:cubicBezTo>
                    <a:pt x="29915" y="4168"/>
                    <a:pt x="30602" y="3062"/>
                    <a:pt x="30453" y="1957"/>
                  </a:cubicBezTo>
                  <a:cubicBezTo>
                    <a:pt x="30334" y="1076"/>
                    <a:pt x="29676" y="314"/>
                    <a:pt x="287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 name="Google Shape;438;p37"/>
            <p:cNvSpPr/>
            <p:nvPr/>
          </p:nvSpPr>
          <p:spPr>
            <a:xfrm>
              <a:off x="6975901" y="4186162"/>
              <a:ext cx="1247107" cy="43"/>
            </a:xfrm>
            <a:custGeom>
              <a:avLst/>
              <a:gdLst/>
              <a:ahLst/>
              <a:cxnLst/>
              <a:rect l="l" t="t" r="r" b="b"/>
              <a:pathLst>
                <a:path w="28900" h="1" fill="none" extrusionOk="0">
                  <a:moveTo>
                    <a:pt x="0" y="1"/>
                  </a:moveTo>
                  <a:lnTo>
                    <a:pt x="288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 name="Google Shape;439;p37"/>
            <p:cNvSpPr/>
            <p:nvPr/>
          </p:nvSpPr>
          <p:spPr>
            <a:xfrm>
              <a:off x="6975901" y="4237731"/>
              <a:ext cx="1247107" cy="43"/>
            </a:xfrm>
            <a:custGeom>
              <a:avLst/>
              <a:gdLst/>
              <a:ahLst/>
              <a:cxnLst/>
              <a:rect l="l" t="t" r="r" b="b"/>
              <a:pathLst>
                <a:path w="28900" h="1" fill="none" extrusionOk="0">
                  <a:moveTo>
                    <a:pt x="0" y="0"/>
                  </a:moveTo>
                  <a:lnTo>
                    <a:pt x="288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 name="Google Shape;440;p37"/>
            <p:cNvSpPr/>
            <p:nvPr/>
          </p:nvSpPr>
          <p:spPr>
            <a:xfrm>
              <a:off x="6975901" y="4289300"/>
              <a:ext cx="1247107" cy="43"/>
            </a:xfrm>
            <a:custGeom>
              <a:avLst/>
              <a:gdLst/>
              <a:ahLst/>
              <a:cxnLst/>
              <a:rect l="l" t="t" r="r" b="b"/>
              <a:pathLst>
                <a:path w="28900" h="1" fill="none" extrusionOk="0">
                  <a:moveTo>
                    <a:pt x="0" y="0"/>
                  </a:moveTo>
                  <a:lnTo>
                    <a:pt x="288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 name="Google Shape;441;p37"/>
            <p:cNvSpPr/>
            <p:nvPr/>
          </p:nvSpPr>
          <p:spPr>
            <a:xfrm>
              <a:off x="7112526" y="3722775"/>
              <a:ext cx="1404355" cy="362222"/>
            </a:xfrm>
            <a:custGeom>
              <a:avLst/>
              <a:gdLst/>
              <a:ahLst/>
              <a:cxnLst/>
              <a:rect l="l" t="t" r="r" b="b"/>
              <a:pathLst>
                <a:path w="32544" h="8394" extrusionOk="0">
                  <a:moveTo>
                    <a:pt x="1897" y="0"/>
                  </a:moveTo>
                  <a:cubicBezTo>
                    <a:pt x="1584" y="314"/>
                    <a:pt x="225" y="1703"/>
                    <a:pt x="120" y="3928"/>
                  </a:cubicBezTo>
                  <a:cubicBezTo>
                    <a:pt x="1" y="6482"/>
                    <a:pt x="1643" y="8140"/>
                    <a:pt x="1897" y="8394"/>
                  </a:cubicBezTo>
                  <a:lnTo>
                    <a:pt x="32544" y="8394"/>
                  </a:lnTo>
                  <a:lnTo>
                    <a:pt x="32499" y="7289"/>
                  </a:lnTo>
                  <a:lnTo>
                    <a:pt x="32320" y="1106"/>
                  </a:lnTo>
                  <a:lnTo>
                    <a:pt x="32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 name="Google Shape;442;p37"/>
            <p:cNvSpPr/>
            <p:nvPr/>
          </p:nvSpPr>
          <p:spPr>
            <a:xfrm>
              <a:off x="7592698" y="3770460"/>
              <a:ext cx="922903" cy="266855"/>
            </a:xfrm>
            <a:custGeom>
              <a:avLst/>
              <a:gdLst/>
              <a:ahLst/>
              <a:cxnLst/>
              <a:rect l="l" t="t" r="r" b="b"/>
              <a:pathLst>
                <a:path w="21387" h="6184" extrusionOk="0">
                  <a:moveTo>
                    <a:pt x="1867" y="1"/>
                  </a:moveTo>
                  <a:cubicBezTo>
                    <a:pt x="1688" y="105"/>
                    <a:pt x="329" y="1001"/>
                    <a:pt x="149" y="2689"/>
                  </a:cubicBezTo>
                  <a:cubicBezTo>
                    <a:pt x="0" y="4063"/>
                    <a:pt x="672" y="5407"/>
                    <a:pt x="1867" y="6184"/>
                  </a:cubicBezTo>
                  <a:lnTo>
                    <a:pt x="21387" y="6184"/>
                  </a:lnTo>
                  <a:lnTo>
                    <a:pt x="211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 name="Google Shape;443;p37"/>
            <p:cNvSpPr/>
            <p:nvPr/>
          </p:nvSpPr>
          <p:spPr>
            <a:xfrm>
              <a:off x="7191799" y="3864579"/>
              <a:ext cx="333224" cy="79271"/>
            </a:xfrm>
            <a:custGeom>
              <a:avLst/>
              <a:gdLst/>
              <a:ahLst/>
              <a:cxnLst/>
              <a:rect l="l" t="t" r="r" b="b"/>
              <a:pathLst>
                <a:path w="7722" h="1837" extrusionOk="0">
                  <a:moveTo>
                    <a:pt x="3869" y="0"/>
                  </a:moveTo>
                  <a:cubicBezTo>
                    <a:pt x="1733" y="0"/>
                    <a:pt x="1" y="403"/>
                    <a:pt x="1" y="911"/>
                  </a:cubicBezTo>
                  <a:cubicBezTo>
                    <a:pt x="1" y="1419"/>
                    <a:pt x="1733" y="1837"/>
                    <a:pt x="3869" y="1837"/>
                  </a:cubicBezTo>
                  <a:cubicBezTo>
                    <a:pt x="5989" y="1837"/>
                    <a:pt x="7722" y="1419"/>
                    <a:pt x="7722" y="911"/>
                  </a:cubicBezTo>
                  <a:cubicBezTo>
                    <a:pt x="7722" y="403"/>
                    <a:pt x="5989" y="0"/>
                    <a:pt x="38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 name="Google Shape;444;p37"/>
            <p:cNvSpPr/>
            <p:nvPr/>
          </p:nvSpPr>
          <p:spPr>
            <a:xfrm>
              <a:off x="7660363" y="3854265"/>
              <a:ext cx="850104" cy="43"/>
            </a:xfrm>
            <a:custGeom>
              <a:avLst/>
              <a:gdLst/>
              <a:ahLst/>
              <a:cxnLst/>
              <a:rect l="l" t="t" r="r" b="b"/>
              <a:pathLst>
                <a:path w="19700" h="1" fill="none" extrusionOk="0">
                  <a:moveTo>
                    <a:pt x="0" y="0"/>
                  </a:moveTo>
                  <a:lnTo>
                    <a:pt x="196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 name="Google Shape;445;p37"/>
            <p:cNvSpPr/>
            <p:nvPr/>
          </p:nvSpPr>
          <p:spPr>
            <a:xfrm>
              <a:off x="7660363" y="3905791"/>
              <a:ext cx="850104" cy="43"/>
            </a:xfrm>
            <a:custGeom>
              <a:avLst/>
              <a:gdLst/>
              <a:ahLst/>
              <a:cxnLst/>
              <a:rect l="l" t="t" r="r" b="b"/>
              <a:pathLst>
                <a:path w="19700" h="1" fill="none" extrusionOk="0">
                  <a:moveTo>
                    <a:pt x="0" y="1"/>
                  </a:moveTo>
                  <a:lnTo>
                    <a:pt x="19699" y="1"/>
                  </a:lnTo>
                </a:path>
              </a:pathLst>
            </a:custGeom>
            <a:noFill/>
            <a:ln w="9325"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 name="Google Shape;446;p37"/>
            <p:cNvSpPr/>
            <p:nvPr/>
          </p:nvSpPr>
          <p:spPr>
            <a:xfrm>
              <a:off x="7660363" y="3957360"/>
              <a:ext cx="850104" cy="43"/>
            </a:xfrm>
            <a:custGeom>
              <a:avLst/>
              <a:gdLst/>
              <a:ahLst/>
              <a:cxnLst/>
              <a:rect l="l" t="t" r="r" b="b"/>
              <a:pathLst>
                <a:path w="19700" h="1" fill="none" extrusionOk="0">
                  <a:moveTo>
                    <a:pt x="0" y="1"/>
                  </a:moveTo>
                  <a:lnTo>
                    <a:pt x="196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37"/>
            <p:cNvSpPr/>
            <p:nvPr/>
          </p:nvSpPr>
          <p:spPr>
            <a:xfrm>
              <a:off x="7112526" y="4377593"/>
              <a:ext cx="1404355" cy="362222"/>
            </a:xfrm>
            <a:custGeom>
              <a:avLst/>
              <a:gdLst/>
              <a:ahLst/>
              <a:cxnLst/>
              <a:rect l="l" t="t" r="r" b="b"/>
              <a:pathLst>
                <a:path w="32544" h="8394" extrusionOk="0">
                  <a:moveTo>
                    <a:pt x="1897" y="0"/>
                  </a:moveTo>
                  <a:cubicBezTo>
                    <a:pt x="1584" y="314"/>
                    <a:pt x="225" y="1703"/>
                    <a:pt x="120" y="3928"/>
                  </a:cubicBezTo>
                  <a:cubicBezTo>
                    <a:pt x="1" y="6482"/>
                    <a:pt x="1643" y="8140"/>
                    <a:pt x="1897" y="8394"/>
                  </a:cubicBezTo>
                  <a:lnTo>
                    <a:pt x="32544" y="8394"/>
                  </a:lnTo>
                  <a:lnTo>
                    <a:pt x="32499" y="7288"/>
                  </a:lnTo>
                  <a:lnTo>
                    <a:pt x="32320" y="1105"/>
                  </a:lnTo>
                  <a:lnTo>
                    <a:pt x="322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 name="Google Shape;448;p37"/>
            <p:cNvSpPr/>
            <p:nvPr/>
          </p:nvSpPr>
          <p:spPr>
            <a:xfrm>
              <a:off x="7592698" y="4425278"/>
              <a:ext cx="922903" cy="267502"/>
            </a:xfrm>
            <a:custGeom>
              <a:avLst/>
              <a:gdLst/>
              <a:ahLst/>
              <a:cxnLst/>
              <a:rect l="l" t="t" r="r" b="b"/>
              <a:pathLst>
                <a:path w="21387" h="6199" extrusionOk="0">
                  <a:moveTo>
                    <a:pt x="1867" y="0"/>
                  </a:moveTo>
                  <a:cubicBezTo>
                    <a:pt x="1688" y="120"/>
                    <a:pt x="329" y="1001"/>
                    <a:pt x="149" y="2704"/>
                  </a:cubicBezTo>
                  <a:cubicBezTo>
                    <a:pt x="0" y="4063"/>
                    <a:pt x="672" y="5407"/>
                    <a:pt x="1867" y="6198"/>
                  </a:cubicBezTo>
                  <a:lnTo>
                    <a:pt x="21387" y="6198"/>
                  </a:lnTo>
                  <a:lnTo>
                    <a:pt x="211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 name="Google Shape;449;p37"/>
            <p:cNvSpPr/>
            <p:nvPr/>
          </p:nvSpPr>
          <p:spPr>
            <a:xfrm>
              <a:off x="7660363" y="4509040"/>
              <a:ext cx="850104" cy="43"/>
            </a:xfrm>
            <a:custGeom>
              <a:avLst/>
              <a:gdLst/>
              <a:ahLst/>
              <a:cxnLst/>
              <a:rect l="l" t="t" r="r" b="b"/>
              <a:pathLst>
                <a:path w="19700" h="1" fill="none" extrusionOk="0">
                  <a:moveTo>
                    <a:pt x="0" y="1"/>
                  </a:moveTo>
                  <a:lnTo>
                    <a:pt x="196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 name="Google Shape;450;p37"/>
            <p:cNvSpPr/>
            <p:nvPr/>
          </p:nvSpPr>
          <p:spPr>
            <a:xfrm>
              <a:off x="7660363" y="4560609"/>
              <a:ext cx="850104" cy="43"/>
            </a:xfrm>
            <a:custGeom>
              <a:avLst/>
              <a:gdLst/>
              <a:ahLst/>
              <a:cxnLst/>
              <a:rect l="l" t="t" r="r" b="b"/>
              <a:pathLst>
                <a:path w="19700" h="1" fill="none" extrusionOk="0">
                  <a:moveTo>
                    <a:pt x="0" y="1"/>
                  </a:moveTo>
                  <a:lnTo>
                    <a:pt x="196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 name="Google Shape;451;p37"/>
            <p:cNvSpPr/>
            <p:nvPr/>
          </p:nvSpPr>
          <p:spPr>
            <a:xfrm>
              <a:off x="7660363" y="4612825"/>
              <a:ext cx="850104" cy="43"/>
            </a:xfrm>
            <a:custGeom>
              <a:avLst/>
              <a:gdLst/>
              <a:ahLst/>
              <a:cxnLst/>
              <a:rect l="l" t="t" r="r" b="b"/>
              <a:pathLst>
                <a:path w="19700" h="1" fill="none" extrusionOk="0">
                  <a:moveTo>
                    <a:pt x="0" y="0"/>
                  </a:moveTo>
                  <a:lnTo>
                    <a:pt x="196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 name="Google Shape;452;p37"/>
            <p:cNvSpPr/>
            <p:nvPr/>
          </p:nvSpPr>
          <p:spPr>
            <a:xfrm>
              <a:off x="7159563" y="4474258"/>
              <a:ext cx="376419" cy="154702"/>
            </a:xfrm>
            <a:custGeom>
              <a:avLst/>
              <a:gdLst/>
              <a:ahLst/>
              <a:cxnLst/>
              <a:rect l="l" t="t" r="r" b="b"/>
              <a:pathLst>
                <a:path w="8723" h="3585" fill="none" extrusionOk="0">
                  <a:moveTo>
                    <a:pt x="8723" y="3585"/>
                  </a:moveTo>
                  <a:lnTo>
                    <a:pt x="748" y="3585"/>
                  </a:lnTo>
                  <a:cubicBezTo>
                    <a:pt x="628" y="3435"/>
                    <a:pt x="1" y="2704"/>
                    <a:pt x="75" y="1613"/>
                  </a:cubicBezTo>
                  <a:cubicBezTo>
                    <a:pt x="135" y="747"/>
                    <a:pt x="583" y="180"/>
                    <a:pt x="748" y="0"/>
                  </a:cubicBezTo>
                  <a:lnTo>
                    <a:pt x="8723" y="0"/>
                  </a:lnTo>
                  <a:cubicBezTo>
                    <a:pt x="8559" y="284"/>
                    <a:pt x="8260" y="926"/>
                    <a:pt x="8260" y="1793"/>
                  </a:cubicBezTo>
                  <a:cubicBezTo>
                    <a:pt x="8260" y="2659"/>
                    <a:pt x="8559" y="3301"/>
                    <a:pt x="8723" y="3585"/>
                  </a:cubicBezTo>
                  <a:close/>
                </a:path>
              </a:pathLst>
            </a:custGeom>
            <a:noFill/>
            <a:ln w="59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453;p37"/>
            <p:cNvSpPr/>
            <p:nvPr/>
          </p:nvSpPr>
          <p:spPr>
            <a:xfrm>
              <a:off x="7194388" y="4084966"/>
              <a:ext cx="1092406" cy="43"/>
            </a:xfrm>
            <a:custGeom>
              <a:avLst/>
              <a:gdLst/>
              <a:ahLst/>
              <a:cxnLst/>
              <a:rect l="l" t="t" r="r" b="b"/>
              <a:pathLst>
                <a:path w="25315" h="1" fill="none" extrusionOk="0">
                  <a:moveTo>
                    <a:pt x="0" y="1"/>
                  </a:moveTo>
                  <a:lnTo>
                    <a:pt x="25315"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37"/>
            <p:cNvSpPr/>
            <p:nvPr/>
          </p:nvSpPr>
          <p:spPr>
            <a:xfrm>
              <a:off x="7194388" y="4377593"/>
              <a:ext cx="1092406" cy="690"/>
            </a:xfrm>
            <a:custGeom>
              <a:avLst/>
              <a:gdLst/>
              <a:ahLst/>
              <a:cxnLst/>
              <a:rect l="l" t="t" r="r" b="b"/>
              <a:pathLst>
                <a:path w="25315" h="16" fill="none" extrusionOk="0">
                  <a:moveTo>
                    <a:pt x="25315" y="15"/>
                  </a:moveTo>
                  <a:lnTo>
                    <a:pt x="0"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55" name="Google Shape;455;p37"/>
          <p:cNvSpPr/>
          <p:nvPr/>
        </p:nvSpPr>
        <p:spPr>
          <a:xfrm>
            <a:off x="8430775" y="3214225"/>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38"/>
          <p:cNvSpPr txBox="1">
            <a:spLocks noGrp="1"/>
          </p:cNvSpPr>
          <p:nvPr>
            <p:ph type="subTitle" idx="3"/>
          </p:nvPr>
        </p:nvSpPr>
        <p:spPr>
          <a:xfrm>
            <a:off x="713228" y="1183588"/>
            <a:ext cx="60696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Qu'est-ce que c'est ?</a:t>
            </a:r>
            <a:endParaRPr dirty="0"/>
          </a:p>
        </p:txBody>
      </p:sp>
      <p:sp>
        <p:nvSpPr>
          <p:cNvPr id="461" name="Google Shape;461;p38"/>
          <p:cNvSpPr txBox="1">
            <a:spLocks noGrp="1"/>
          </p:cNvSpPr>
          <p:nvPr>
            <p:ph type="subTitle" idx="1"/>
          </p:nvPr>
        </p:nvSpPr>
        <p:spPr>
          <a:xfrm>
            <a:off x="713228" y="3287700"/>
            <a:ext cx="6069600" cy="10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Les nombres négatifs sont utilisés pour représenter les températures très froides en dessous de zéro, les profondeurs, les sous-niveaux</a:t>
            </a:r>
            <a:endParaRPr dirty="0"/>
          </a:p>
          <a:p>
            <a:pPr marL="0" lvl="0" indent="0" algn="l" rtl="0">
              <a:spcBef>
                <a:spcPts val="0"/>
              </a:spcBef>
              <a:spcAft>
                <a:spcPts val="0"/>
              </a:spcAft>
              <a:buNone/>
            </a:pPr>
            <a:r>
              <a:rPr lang="en"/>
              <a:t>des bâtiments...</a:t>
            </a:r>
            <a:endParaRPr dirty="0"/>
          </a:p>
        </p:txBody>
      </p:sp>
      <p:sp>
        <p:nvSpPr>
          <p:cNvPr id="462" name="Google Shape;462;p38"/>
          <p:cNvSpPr txBox="1">
            <a:spLocks noGrp="1"/>
          </p:cNvSpPr>
          <p:nvPr>
            <p:ph type="subTitle" idx="4"/>
          </p:nvPr>
        </p:nvSpPr>
        <p:spPr>
          <a:xfrm>
            <a:off x="713228" y="2805000"/>
            <a:ext cx="60696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À quoi servent-ils ?</a:t>
            </a:r>
            <a:endParaRPr dirty="0"/>
          </a:p>
        </p:txBody>
      </p:sp>
      <p:sp>
        <p:nvSpPr>
          <p:cNvPr id="463" name="Google Shape;463;p38"/>
          <p:cNvSpPr txBox="1">
            <a:spLocks noGrp="1"/>
          </p:cNvSpPr>
          <p:nvPr>
            <p:ph type="subTitle" idx="2"/>
          </p:nvPr>
        </p:nvSpPr>
        <p:spPr>
          <a:xfrm>
            <a:off x="713228" y="1666287"/>
            <a:ext cx="6069600" cy="1010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a:t>Les nombres négatifs sont les</a:t>
            </a:r>
            <a:r>
              <a:rPr lang="en" b="1"/>
              <a:t> nombres inférieurs à zéro (0)</a:t>
            </a:r>
            <a:endParaRPr b="1" dirty="0"/>
          </a:p>
          <a:p>
            <a:pPr marL="457200" lvl="0" indent="-317500" algn="l" rtl="0">
              <a:spcBef>
                <a:spcPts val="0"/>
              </a:spcBef>
              <a:spcAft>
                <a:spcPts val="0"/>
              </a:spcAft>
              <a:buClr>
                <a:schemeClr val="dk1"/>
              </a:buClr>
              <a:buSzPts val="1400"/>
              <a:buChar char="●"/>
            </a:pPr>
            <a:r>
              <a:rPr lang="en"/>
              <a:t>Ils sont représentés par le symbole </a:t>
            </a:r>
            <a:r>
              <a:rPr lang="en" b="1"/>
              <a:t>(-)</a:t>
            </a:r>
            <a:r>
              <a:rPr lang="en"/>
              <a:t> précédant le nombre : -8, -3, -2, -1</a:t>
            </a:r>
            <a:endParaRPr dirty="0"/>
          </a:p>
        </p:txBody>
      </p:sp>
      <p:sp>
        <p:nvSpPr>
          <p:cNvPr id="464" name="Google Shape;464;p38"/>
          <p:cNvSpPr/>
          <p:nvPr/>
        </p:nvSpPr>
        <p:spPr>
          <a:xfrm rot="-257646">
            <a:off x="7263269" y="1856829"/>
            <a:ext cx="446836" cy="362790"/>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-3</a:t>
            </a:r>
          </a:p>
        </p:txBody>
      </p:sp>
      <p:grpSp>
        <p:nvGrpSpPr>
          <p:cNvPr id="465" name="Google Shape;465;p38"/>
          <p:cNvGrpSpPr/>
          <p:nvPr/>
        </p:nvGrpSpPr>
        <p:grpSpPr>
          <a:xfrm>
            <a:off x="7297481" y="-235697"/>
            <a:ext cx="1846525" cy="2471548"/>
            <a:chOff x="7297481" y="-235697"/>
            <a:chExt cx="1846525" cy="2471548"/>
          </a:xfrm>
        </p:grpSpPr>
        <p:sp>
          <p:nvSpPr>
            <p:cNvPr id="466" name="Google Shape;466;p38"/>
            <p:cNvSpPr/>
            <p:nvPr/>
          </p:nvSpPr>
          <p:spPr>
            <a:xfrm rot="-5922903">
              <a:off x="7087076" y="239811"/>
              <a:ext cx="2267335" cy="1520533"/>
            </a:xfrm>
            <a:custGeom>
              <a:avLst/>
              <a:gdLst/>
              <a:ahLst/>
              <a:cxnLst/>
              <a:rect l="l" t="t" r="r" b="b"/>
              <a:pathLst>
                <a:path w="62892" h="42177" fill="none" extrusionOk="0">
                  <a:moveTo>
                    <a:pt x="1" y="42176"/>
                  </a:moveTo>
                  <a:cubicBezTo>
                    <a:pt x="1838" y="37352"/>
                    <a:pt x="3675" y="32513"/>
                    <a:pt x="6273" y="28078"/>
                  </a:cubicBezTo>
                  <a:cubicBezTo>
                    <a:pt x="8887" y="23627"/>
                    <a:pt x="12337" y="19565"/>
                    <a:pt x="16773" y="16966"/>
                  </a:cubicBezTo>
                  <a:cubicBezTo>
                    <a:pt x="19401" y="15413"/>
                    <a:pt x="23000" y="14487"/>
                    <a:pt x="25345" y="16443"/>
                  </a:cubicBezTo>
                  <a:cubicBezTo>
                    <a:pt x="27571" y="18295"/>
                    <a:pt x="27451" y="21925"/>
                    <a:pt x="25928" y="24389"/>
                  </a:cubicBezTo>
                  <a:cubicBezTo>
                    <a:pt x="24584" y="26554"/>
                    <a:pt x="21522" y="28137"/>
                    <a:pt x="19536" y="26539"/>
                  </a:cubicBezTo>
                  <a:cubicBezTo>
                    <a:pt x="17594" y="24956"/>
                    <a:pt x="18430" y="21686"/>
                    <a:pt x="20208" y="19923"/>
                  </a:cubicBezTo>
                  <a:cubicBezTo>
                    <a:pt x="22836" y="17295"/>
                    <a:pt x="26824" y="16518"/>
                    <a:pt x="30543" y="16533"/>
                  </a:cubicBezTo>
                  <a:cubicBezTo>
                    <a:pt x="34276" y="16563"/>
                    <a:pt x="37980" y="17265"/>
                    <a:pt x="41699" y="17071"/>
                  </a:cubicBezTo>
                  <a:cubicBezTo>
                    <a:pt x="51377" y="16563"/>
                    <a:pt x="60338" y="9349"/>
                    <a:pt x="62892" y="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 name="Google Shape;467;p38"/>
            <p:cNvSpPr/>
            <p:nvPr/>
          </p:nvSpPr>
          <p:spPr>
            <a:xfrm>
              <a:off x="8340275" y="377975"/>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68" name="Google Shape;468;p38"/>
          <p:cNvSpPr/>
          <p:nvPr/>
        </p:nvSpPr>
        <p:spPr>
          <a:xfrm flipH="1">
            <a:off x="556800" y="506037"/>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 name="Google Shape;469;p38"/>
          <p:cNvSpPr/>
          <p:nvPr/>
        </p:nvSpPr>
        <p:spPr>
          <a:xfrm>
            <a:off x="7812500" y="3920650"/>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39"/>
          <p:cNvSpPr txBox="1">
            <a:spLocks noGrp="1"/>
          </p:cNvSpPr>
          <p:nvPr>
            <p:ph type="title" idx="2"/>
          </p:nvPr>
        </p:nvSpPr>
        <p:spPr>
          <a:xfrm>
            <a:off x="5984600" y="1405075"/>
            <a:ext cx="1652100" cy="915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04</a:t>
            </a:r>
            <a:endParaRPr dirty="0"/>
          </a:p>
        </p:txBody>
      </p:sp>
      <p:sp>
        <p:nvSpPr>
          <p:cNvPr id="475" name="Google Shape;475;p39"/>
          <p:cNvSpPr txBox="1">
            <a:spLocks noGrp="1"/>
          </p:cNvSpPr>
          <p:nvPr>
            <p:ph type="title"/>
          </p:nvPr>
        </p:nvSpPr>
        <p:spPr>
          <a:xfrm>
            <a:off x="1313600" y="2320975"/>
            <a:ext cx="6323100" cy="1053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Activités</a:t>
            </a:r>
            <a:endParaRPr dirty="0"/>
          </a:p>
        </p:txBody>
      </p:sp>
      <p:sp>
        <p:nvSpPr>
          <p:cNvPr id="476" name="Google Shape;476;p39"/>
          <p:cNvSpPr/>
          <p:nvPr/>
        </p:nvSpPr>
        <p:spPr>
          <a:xfrm rot="-257646">
            <a:off x="7977176" y="4339899"/>
            <a:ext cx="644988" cy="353706"/>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+4</a:t>
            </a:r>
          </a:p>
        </p:txBody>
      </p:sp>
      <p:sp>
        <p:nvSpPr>
          <p:cNvPr id="477" name="Google Shape;477;p39"/>
          <p:cNvSpPr/>
          <p:nvPr/>
        </p:nvSpPr>
        <p:spPr>
          <a:xfrm rot="1606400">
            <a:off x="2134606" y="1260630"/>
            <a:ext cx="446837" cy="362790"/>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-3</a:t>
            </a:r>
          </a:p>
        </p:txBody>
      </p:sp>
      <p:sp>
        <p:nvSpPr>
          <p:cNvPr id="478" name="Google Shape;478;p39"/>
          <p:cNvSpPr/>
          <p:nvPr/>
        </p:nvSpPr>
        <p:spPr>
          <a:xfrm rot="-766159">
            <a:off x="8001145" y="568657"/>
            <a:ext cx="304326" cy="362791"/>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0</a:t>
            </a:r>
          </a:p>
        </p:txBody>
      </p:sp>
      <p:sp>
        <p:nvSpPr>
          <p:cNvPr id="479" name="Google Shape;479;p39"/>
          <p:cNvSpPr/>
          <p:nvPr/>
        </p:nvSpPr>
        <p:spPr>
          <a:xfrm>
            <a:off x="599100" y="1897525"/>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80" name="Google Shape;480;p39"/>
          <p:cNvGrpSpPr/>
          <p:nvPr/>
        </p:nvGrpSpPr>
        <p:grpSpPr>
          <a:xfrm>
            <a:off x="915356" y="2564750"/>
            <a:ext cx="2045053" cy="2273587"/>
            <a:chOff x="2124275" y="1206750"/>
            <a:chExt cx="1953250" cy="2171525"/>
          </a:xfrm>
        </p:grpSpPr>
        <p:sp>
          <p:nvSpPr>
            <p:cNvPr id="481" name="Google Shape;481;p39"/>
            <p:cNvSpPr/>
            <p:nvPr/>
          </p:nvSpPr>
          <p:spPr>
            <a:xfrm>
              <a:off x="3170100" y="1292175"/>
              <a:ext cx="426625" cy="299800"/>
            </a:xfrm>
            <a:custGeom>
              <a:avLst/>
              <a:gdLst/>
              <a:ahLst/>
              <a:cxnLst/>
              <a:rect l="l" t="t" r="r" b="b"/>
              <a:pathLst>
                <a:path w="17065" h="11992" extrusionOk="0">
                  <a:moveTo>
                    <a:pt x="5960" y="0"/>
                  </a:moveTo>
                  <a:cubicBezTo>
                    <a:pt x="4567" y="0"/>
                    <a:pt x="3434" y="402"/>
                    <a:pt x="2568" y="1206"/>
                  </a:cubicBezTo>
                  <a:cubicBezTo>
                    <a:pt x="0" y="3603"/>
                    <a:pt x="1313" y="8282"/>
                    <a:pt x="1484" y="8796"/>
                  </a:cubicBezTo>
                  <a:lnTo>
                    <a:pt x="4623" y="7826"/>
                  </a:lnTo>
                  <a:cubicBezTo>
                    <a:pt x="4280" y="6741"/>
                    <a:pt x="3995" y="4345"/>
                    <a:pt x="4794" y="3603"/>
                  </a:cubicBezTo>
                  <a:cubicBezTo>
                    <a:pt x="5024" y="3372"/>
                    <a:pt x="5412" y="3263"/>
                    <a:pt x="5925" y="3263"/>
                  </a:cubicBezTo>
                  <a:cubicBezTo>
                    <a:pt x="6682" y="3263"/>
                    <a:pt x="7711" y="3502"/>
                    <a:pt x="8903" y="3945"/>
                  </a:cubicBezTo>
                  <a:cubicBezTo>
                    <a:pt x="11528" y="4915"/>
                    <a:pt x="13126" y="6057"/>
                    <a:pt x="13354" y="7255"/>
                  </a:cubicBezTo>
                  <a:cubicBezTo>
                    <a:pt x="13583" y="8396"/>
                    <a:pt x="12441" y="9595"/>
                    <a:pt x="12441" y="9595"/>
                  </a:cubicBezTo>
                  <a:lnTo>
                    <a:pt x="14724" y="11992"/>
                  </a:lnTo>
                  <a:cubicBezTo>
                    <a:pt x="15637" y="11136"/>
                    <a:pt x="17064" y="8967"/>
                    <a:pt x="16607" y="6627"/>
                  </a:cubicBezTo>
                  <a:cubicBezTo>
                    <a:pt x="16094" y="4230"/>
                    <a:pt x="13925" y="2290"/>
                    <a:pt x="10044" y="863"/>
                  </a:cubicBezTo>
                  <a:cubicBezTo>
                    <a:pt x="8501" y="288"/>
                    <a:pt x="7138" y="0"/>
                    <a:pt x="5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 name="Google Shape;482;p39"/>
            <p:cNvSpPr/>
            <p:nvPr/>
          </p:nvSpPr>
          <p:spPr>
            <a:xfrm>
              <a:off x="3371250" y="2928825"/>
              <a:ext cx="426625" cy="449450"/>
            </a:xfrm>
            <a:custGeom>
              <a:avLst/>
              <a:gdLst/>
              <a:ahLst/>
              <a:cxnLst/>
              <a:rect l="l" t="t" r="r" b="b"/>
              <a:pathLst>
                <a:path w="17065" h="17978" extrusionOk="0">
                  <a:moveTo>
                    <a:pt x="4053" y="1"/>
                  </a:moveTo>
                  <a:lnTo>
                    <a:pt x="1" y="571"/>
                  </a:lnTo>
                  <a:cubicBezTo>
                    <a:pt x="1199" y="9018"/>
                    <a:pt x="7877" y="16151"/>
                    <a:pt x="16209" y="17978"/>
                  </a:cubicBezTo>
                  <a:lnTo>
                    <a:pt x="17065" y="13926"/>
                  </a:lnTo>
                  <a:cubicBezTo>
                    <a:pt x="10502" y="12499"/>
                    <a:pt x="5023" y="6621"/>
                    <a:pt x="40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 name="Google Shape;483;p39"/>
            <p:cNvSpPr/>
            <p:nvPr/>
          </p:nvSpPr>
          <p:spPr>
            <a:xfrm>
              <a:off x="3312775" y="1691825"/>
              <a:ext cx="764750" cy="1342600"/>
            </a:xfrm>
            <a:custGeom>
              <a:avLst/>
              <a:gdLst/>
              <a:ahLst/>
              <a:cxnLst/>
              <a:rect l="l" t="t" r="r" b="b"/>
              <a:pathLst>
                <a:path w="30590" h="53704" extrusionOk="0">
                  <a:moveTo>
                    <a:pt x="15980" y="1"/>
                  </a:moveTo>
                  <a:lnTo>
                    <a:pt x="11928" y="5194"/>
                  </a:lnTo>
                  <a:cubicBezTo>
                    <a:pt x="15010" y="7648"/>
                    <a:pt x="19290" y="11986"/>
                    <a:pt x="21630" y="18663"/>
                  </a:cubicBezTo>
                  <a:cubicBezTo>
                    <a:pt x="23741" y="24712"/>
                    <a:pt x="23399" y="31789"/>
                    <a:pt x="20659" y="37153"/>
                  </a:cubicBezTo>
                  <a:cubicBezTo>
                    <a:pt x="19233" y="40007"/>
                    <a:pt x="16436" y="43716"/>
                    <a:pt x="11243" y="45314"/>
                  </a:cubicBezTo>
                  <a:cubicBezTo>
                    <a:pt x="9474" y="45885"/>
                    <a:pt x="7533" y="46113"/>
                    <a:pt x="5479" y="46399"/>
                  </a:cubicBezTo>
                  <a:cubicBezTo>
                    <a:pt x="3710" y="46627"/>
                    <a:pt x="1883" y="46855"/>
                    <a:pt x="0" y="47255"/>
                  </a:cubicBezTo>
                  <a:lnTo>
                    <a:pt x="1541" y="53704"/>
                  </a:lnTo>
                  <a:cubicBezTo>
                    <a:pt x="3025" y="53304"/>
                    <a:pt x="4623" y="53133"/>
                    <a:pt x="6278" y="52905"/>
                  </a:cubicBezTo>
                  <a:cubicBezTo>
                    <a:pt x="8504" y="52676"/>
                    <a:pt x="10843" y="52391"/>
                    <a:pt x="13240" y="51649"/>
                  </a:cubicBezTo>
                  <a:cubicBezTo>
                    <a:pt x="19061" y="49823"/>
                    <a:pt x="23684" y="45828"/>
                    <a:pt x="26595" y="40121"/>
                  </a:cubicBezTo>
                  <a:cubicBezTo>
                    <a:pt x="30076" y="33101"/>
                    <a:pt x="30590" y="24256"/>
                    <a:pt x="27850" y="16494"/>
                  </a:cubicBezTo>
                  <a:cubicBezTo>
                    <a:pt x="24940" y="8276"/>
                    <a:pt x="19803" y="2968"/>
                    <a:pt x="15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 name="Google Shape;484;p39"/>
            <p:cNvSpPr/>
            <p:nvPr/>
          </p:nvSpPr>
          <p:spPr>
            <a:xfrm>
              <a:off x="2124275" y="1409750"/>
              <a:ext cx="1637950" cy="1673200"/>
            </a:xfrm>
            <a:custGeom>
              <a:avLst/>
              <a:gdLst/>
              <a:ahLst/>
              <a:cxnLst/>
              <a:rect l="l" t="t" r="r" b="b"/>
              <a:pathLst>
                <a:path w="65518" h="66928" extrusionOk="0">
                  <a:moveTo>
                    <a:pt x="33193" y="0"/>
                  </a:moveTo>
                  <a:cubicBezTo>
                    <a:pt x="32413" y="0"/>
                    <a:pt x="31677" y="16"/>
                    <a:pt x="30990" y="41"/>
                  </a:cubicBezTo>
                  <a:cubicBezTo>
                    <a:pt x="29734" y="212"/>
                    <a:pt x="27166" y="669"/>
                    <a:pt x="24712" y="2666"/>
                  </a:cubicBezTo>
                  <a:cubicBezTo>
                    <a:pt x="23456" y="3693"/>
                    <a:pt x="22600" y="4835"/>
                    <a:pt x="22087" y="5634"/>
                  </a:cubicBezTo>
                  <a:cubicBezTo>
                    <a:pt x="16152" y="15450"/>
                    <a:pt x="11186" y="26579"/>
                    <a:pt x="4281" y="35082"/>
                  </a:cubicBezTo>
                  <a:cubicBezTo>
                    <a:pt x="3082" y="36851"/>
                    <a:pt x="1427" y="39762"/>
                    <a:pt x="571" y="43643"/>
                  </a:cubicBezTo>
                  <a:cubicBezTo>
                    <a:pt x="58" y="46097"/>
                    <a:pt x="1" y="48265"/>
                    <a:pt x="58" y="49977"/>
                  </a:cubicBezTo>
                  <a:cubicBezTo>
                    <a:pt x="1028" y="52317"/>
                    <a:pt x="2968" y="56312"/>
                    <a:pt x="6906" y="59907"/>
                  </a:cubicBezTo>
                  <a:cubicBezTo>
                    <a:pt x="12670" y="65158"/>
                    <a:pt x="19062" y="66471"/>
                    <a:pt x="21630" y="66870"/>
                  </a:cubicBezTo>
                  <a:lnTo>
                    <a:pt x="47882" y="66927"/>
                  </a:lnTo>
                  <a:cubicBezTo>
                    <a:pt x="47924" y="66927"/>
                    <a:pt x="47966" y="66928"/>
                    <a:pt x="48008" y="66928"/>
                  </a:cubicBezTo>
                  <a:cubicBezTo>
                    <a:pt x="54062" y="66928"/>
                    <a:pt x="59307" y="62835"/>
                    <a:pt x="60837" y="56997"/>
                  </a:cubicBezTo>
                  <a:cubicBezTo>
                    <a:pt x="62321" y="51461"/>
                    <a:pt x="63634" y="45126"/>
                    <a:pt x="64433" y="38164"/>
                  </a:cubicBezTo>
                  <a:cubicBezTo>
                    <a:pt x="65460" y="29489"/>
                    <a:pt x="65517" y="21671"/>
                    <a:pt x="65118" y="14993"/>
                  </a:cubicBezTo>
                  <a:cubicBezTo>
                    <a:pt x="64889" y="11113"/>
                    <a:pt x="62550" y="7688"/>
                    <a:pt x="59068" y="5976"/>
                  </a:cubicBezTo>
                  <a:cubicBezTo>
                    <a:pt x="56443" y="4721"/>
                    <a:pt x="53475" y="3465"/>
                    <a:pt x="50108" y="2495"/>
                  </a:cubicBezTo>
                  <a:cubicBezTo>
                    <a:pt x="43550" y="503"/>
                    <a:pt x="37653" y="0"/>
                    <a:pt x="33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 name="Google Shape;485;p39"/>
            <p:cNvSpPr/>
            <p:nvPr/>
          </p:nvSpPr>
          <p:spPr>
            <a:xfrm>
              <a:off x="2694975" y="1455825"/>
              <a:ext cx="640650" cy="679750"/>
            </a:xfrm>
            <a:custGeom>
              <a:avLst/>
              <a:gdLst/>
              <a:ahLst/>
              <a:cxnLst/>
              <a:rect l="l" t="t" r="r" b="b"/>
              <a:pathLst>
                <a:path w="25626" h="27190" extrusionOk="0">
                  <a:moveTo>
                    <a:pt x="9802" y="1"/>
                  </a:moveTo>
                  <a:cubicBezTo>
                    <a:pt x="8716" y="1"/>
                    <a:pt x="7579" y="170"/>
                    <a:pt x="6393" y="538"/>
                  </a:cubicBezTo>
                  <a:cubicBezTo>
                    <a:pt x="2512" y="1736"/>
                    <a:pt x="514" y="4590"/>
                    <a:pt x="1" y="5446"/>
                  </a:cubicBezTo>
                  <a:cubicBezTo>
                    <a:pt x="7819" y="12694"/>
                    <a:pt x="15581" y="19942"/>
                    <a:pt x="23399" y="27190"/>
                  </a:cubicBezTo>
                  <a:cubicBezTo>
                    <a:pt x="24027" y="25078"/>
                    <a:pt x="25625" y="18743"/>
                    <a:pt x="22886" y="11609"/>
                  </a:cubicBezTo>
                  <a:cubicBezTo>
                    <a:pt x="20694" y="5764"/>
                    <a:pt x="16131" y="1"/>
                    <a:pt x="9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 name="Google Shape;486;p39"/>
            <p:cNvSpPr/>
            <p:nvPr/>
          </p:nvSpPr>
          <p:spPr>
            <a:xfrm>
              <a:off x="2703550" y="1445775"/>
              <a:ext cx="632075" cy="683025"/>
            </a:xfrm>
            <a:custGeom>
              <a:avLst/>
              <a:gdLst/>
              <a:ahLst/>
              <a:cxnLst/>
              <a:rect l="l" t="t" r="r" b="b"/>
              <a:pathLst>
                <a:path w="25283" h="27321" extrusionOk="0">
                  <a:moveTo>
                    <a:pt x="9354" y="1"/>
                  </a:moveTo>
                  <a:cubicBezTo>
                    <a:pt x="8914" y="1"/>
                    <a:pt x="8459" y="27"/>
                    <a:pt x="7990" y="84"/>
                  </a:cubicBezTo>
                  <a:cubicBezTo>
                    <a:pt x="3481" y="597"/>
                    <a:pt x="856" y="3565"/>
                    <a:pt x="114" y="4478"/>
                  </a:cubicBezTo>
                  <a:cubicBezTo>
                    <a:pt x="0" y="4649"/>
                    <a:pt x="0" y="4935"/>
                    <a:pt x="228" y="5049"/>
                  </a:cubicBezTo>
                  <a:cubicBezTo>
                    <a:pt x="300" y="5121"/>
                    <a:pt x="382" y="5152"/>
                    <a:pt x="465" y="5152"/>
                  </a:cubicBezTo>
                  <a:cubicBezTo>
                    <a:pt x="581" y="5152"/>
                    <a:pt x="700" y="5091"/>
                    <a:pt x="799" y="4992"/>
                  </a:cubicBezTo>
                  <a:cubicBezTo>
                    <a:pt x="1427" y="4136"/>
                    <a:pt x="3881" y="1396"/>
                    <a:pt x="8047" y="883"/>
                  </a:cubicBezTo>
                  <a:cubicBezTo>
                    <a:pt x="8452" y="838"/>
                    <a:pt x="8846" y="817"/>
                    <a:pt x="9227" y="817"/>
                  </a:cubicBezTo>
                  <a:cubicBezTo>
                    <a:pt x="12720" y="817"/>
                    <a:pt x="15202" y="2543"/>
                    <a:pt x="15923" y="3109"/>
                  </a:cubicBezTo>
                  <a:cubicBezTo>
                    <a:pt x="18091" y="5049"/>
                    <a:pt x="21059" y="8416"/>
                    <a:pt x="22600" y="13438"/>
                  </a:cubicBezTo>
                  <a:cubicBezTo>
                    <a:pt x="24426" y="19088"/>
                    <a:pt x="23399" y="24681"/>
                    <a:pt x="22885" y="26793"/>
                  </a:cubicBezTo>
                  <a:cubicBezTo>
                    <a:pt x="22828" y="27021"/>
                    <a:pt x="22942" y="27249"/>
                    <a:pt x="23171" y="27306"/>
                  </a:cubicBezTo>
                  <a:cubicBezTo>
                    <a:pt x="23210" y="27316"/>
                    <a:pt x="23249" y="27321"/>
                    <a:pt x="23287" y="27321"/>
                  </a:cubicBezTo>
                  <a:cubicBezTo>
                    <a:pt x="23472" y="27321"/>
                    <a:pt x="23637" y="27210"/>
                    <a:pt x="23684" y="27021"/>
                  </a:cubicBezTo>
                  <a:cubicBezTo>
                    <a:pt x="24198" y="24795"/>
                    <a:pt x="25282" y="19088"/>
                    <a:pt x="23399" y="13210"/>
                  </a:cubicBezTo>
                  <a:cubicBezTo>
                    <a:pt x="21744" y="8017"/>
                    <a:pt x="18719" y="4535"/>
                    <a:pt x="16436" y="2481"/>
                  </a:cubicBezTo>
                  <a:cubicBezTo>
                    <a:pt x="15422" y="1669"/>
                    <a:pt x="12874" y="1"/>
                    <a:pt x="93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 name="Google Shape;487;p39"/>
            <p:cNvSpPr/>
            <p:nvPr/>
          </p:nvSpPr>
          <p:spPr>
            <a:xfrm>
              <a:off x="2515200" y="1206750"/>
              <a:ext cx="703425" cy="827525"/>
            </a:xfrm>
            <a:custGeom>
              <a:avLst/>
              <a:gdLst/>
              <a:ahLst/>
              <a:cxnLst/>
              <a:rect l="l" t="t" r="r" b="b"/>
              <a:pathLst>
                <a:path w="28137" h="33101" extrusionOk="0">
                  <a:moveTo>
                    <a:pt x="24370" y="0"/>
                  </a:moveTo>
                  <a:lnTo>
                    <a:pt x="5594" y="114"/>
                  </a:lnTo>
                  <a:lnTo>
                    <a:pt x="3026" y="171"/>
                  </a:lnTo>
                  <a:cubicBezTo>
                    <a:pt x="1542" y="171"/>
                    <a:pt x="400" y="1313"/>
                    <a:pt x="343" y="2796"/>
                  </a:cubicBezTo>
                  <a:lnTo>
                    <a:pt x="343" y="4680"/>
                  </a:lnTo>
                  <a:lnTo>
                    <a:pt x="58" y="27108"/>
                  </a:lnTo>
                  <a:lnTo>
                    <a:pt x="1" y="30418"/>
                  </a:lnTo>
                  <a:cubicBezTo>
                    <a:pt x="1" y="31902"/>
                    <a:pt x="1199" y="33101"/>
                    <a:pt x="2683" y="33101"/>
                  </a:cubicBezTo>
                  <a:lnTo>
                    <a:pt x="5308" y="33044"/>
                  </a:lnTo>
                  <a:lnTo>
                    <a:pt x="23742" y="32758"/>
                  </a:lnTo>
                  <a:lnTo>
                    <a:pt x="27908" y="32701"/>
                  </a:lnTo>
                  <a:lnTo>
                    <a:pt x="27908" y="29619"/>
                  </a:lnTo>
                  <a:lnTo>
                    <a:pt x="28136" y="4623"/>
                  </a:lnTo>
                  <a:lnTo>
                    <a:pt x="281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 name="Google Shape;488;p39"/>
            <p:cNvSpPr/>
            <p:nvPr/>
          </p:nvSpPr>
          <p:spPr>
            <a:xfrm>
              <a:off x="2422475" y="1686125"/>
              <a:ext cx="289650" cy="349575"/>
            </a:xfrm>
            <a:custGeom>
              <a:avLst/>
              <a:gdLst/>
              <a:ahLst/>
              <a:cxnLst/>
              <a:rect l="l" t="t" r="r" b="b"/>
              <a:pathLst>
                <a:path w="11586" h="13983" fill="none" extrusionOk="0">
                  <a:moveTo>
                    <a:pt x="1598" y="2055"/>
                  </a:moveTo>
                  <a:cubicBezTo>
                    <a:pt x="2112" y="1142"/>
                    <a:pt x="3025" y="400"/>
                    <a:pt x="4052" y="172"/>
                  </a:cubicBezTo>
                  <a:cubicBezTo>
                    <a:pt x="5137" y="1"/>
                    <a:pt x="6335" y="457"/>
                    <a:pt x="6792" y="1370"/>
                  </a:cubicBezTo>
                  <a:cubicBezTo>
                    <a:pt x="7248" y="2283"/>
                    <a:pt x="7134" y="3482"/>
                    <a:pt x="7819" y="4167"/>
                  </a:cubicBezTo>
                  <a:cubicBezTo>
                    <a:pt x="8675" y="5023"/>
                    <a:pt x="10216" y="4623"/>
                    <a:pt x="11072" y="5479"/>
                  </a:cubicBezTo>
                  <a:cubicBezTo>
                    <a:pt x="11586" y="5993"/>
                    <a:pt x="11586" y="6849"/>
                    <a:pt x="11528" y="7591"/>
                  </a:cubicBezTo>
                  <a:cubicBezTo>
                    <a:pt x="11186" y="9931"/>
                    <a:pt x="9588" y="12156"/>
                    <a:pt x="7419" y="13184"/>
                  </a:cubicBezTo>
                  <a:cubicBezTo>
                    <a:pt x="6392" y="13697"/>
                    <a:pt x="5137" y="13983"/>
                    <a:pt x="3995" y="13697"/>
                  </a:cubicBezTo>
                  <a:cubicBezTo>
                    <a:pt x="2226" y="13241"/>
                    <a:pt x="913" y="11586"/>
                    <a:pt x="457" y="9759"/>
                  </a:cubicBezTo>
                  <a:cubicBezTo>
                    <a:pt x="0" y="7990"/>
                    <a:pt x="172" y="6107"/>
                    <a:pt x="343" y="4281"/>
                  </a:cubicBezTo>
                  <a:cubicBezTo>
                    <a:pt x="400" y="3710"/>
                    <a:pt x="571" y="2968"/>
                    <a:pt x="1142" y="2911"/>
                  </a:cubicBezTo>
                </a:path>
              </a:pathLst>
            </a:custGeom>
            <a:noFill/>
            <a:ln w="8550" cap="flat" cmpd="sng">
              <a:solidFill>
                <a:srgbClr val="FFCF06"/>
              </a:solidFill>
              <a:prstDash val="solid"/>
              <a:miter lim="570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39"/>
            <p:cNvSpPr/>
            <p:nvPr/>
          </p:nvSpPr>
          <p:spPr>
            <a:xfrm>
              <a:off x="2523775" y="1209600"/>
              <a:ext cx="132700" cy="114150"/>
            </a:xfrm>
            <a:custGeom>
              <a:avLst/>
              <a:gdLst/>
              <a:ahLst/>
              <a:cxnLst/>
              <a:rect l="l" t="t" r="r" b="b"/>
              <a:pathLst>
                <a:path w="5308" h="4566" extrusionOk="0">
                  <a:moveTo>
                    <a:pt x="5308" y="0"/>
                  </a:moveTo>
                  <a:lnTo>
                    <a:pt x="2683" y="57"/>
                  </a:lnTo>
                  <a:cubicBezTo>
                    <a:pt x="1256" y="57"/>
                    <a:pt x="57" y="1199"/>
                    <a:pt x="57" y="2682"/>
                  </a:cubicBezTo>
                  <a:lnTo>
                    <a:pt x="0" y="4566"/>
                  </a:lnTo>
                  <a:lnTo>
                    <a:pt x="53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 name="Google Shape;490;p39"/>
            <p:cNvSpPr/>
            <p:nvPr/>
          </p:nvSpPr>
          <p:spPr>
            <a:xfrm>
              <a:off x="3124425" y="1206750"/>
              <a:ext cx="94200" cy="115575"/>
            </a:xfrm>
            <a:custGeom>
              <a:avLst/>
              <a:gdLst/>
              <a:ahLst/>
              <a:cxnLst/>
              <a:rect l="l" t="t" r="r" b="b"/>
              <a:pathLst>
                <a:path w="3768" h="4623" extrusionOk="0">
                  <a:moveTo>
                    <a:pt x="1" y="0"/>
                  </a:moveTo>
                  <a:lnTo>
                    <a:pt x="3767" y="4623"/>
                  </a:lnTo>
                  <a:lnTo>
                    <a:pt x="37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 name="Google Shape;491;p39"/>
            <p:cNvSpPr/>
            <p:nvPr/>
          </p:nvSpPr>
          <p:spPr>
            <a:xfrm>
              <a:off x="2515200" y="1884450"/>
              <a:ext cx="132725" cy="149825"/>
            </a:xfrm>
            <a:custGeom>
              <a:avLst/>
              <a:gdLst/>
              <a:ahLst/>
              <a:cxnLst/>
              <a:rect l="l" t="t" r="r" b="b"/>
              <a:pathLst>
                <a:path w="5309" h="5993" extrusionOk="0">
                  <a:moveTo>
                    <a:pt x="58" y="0"/>
                  </a:moveTo>
                  <a:lnTo>
                    <a:pt x="1" y="3310"/>
                  </a:lnTo>
                  <a:cubicBezTo>
                    <a:pt x="1" y="4794"/>
                    <a:pt x="1199" y="5993"/>
                    <a:pt x="2683" y="5993"/>
                  </a:cubicBezTo>
                  <a:lnTo>
                    <a:pt x="5308" y="5936"/>
                  </a:lnTo>
                  <a:lnTo>
                    <a:pt x="58" y="0"/>
                  </a:lnTo>
                  <a:close/>
                </a:path>
              </a:pathLst>
            </a:custGeom>
            <a:solidFill>
              <a:srgbClr val="FFC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 name="Google Shape;492;p39"/>
            <p:cNvSpPr/>
            <p:nvPr/>
          </p:nvSpPr>
          <p:spPr>
            <a:xfrm>
              <a:off x="3110175" y="1947225"/>
              <a:ext cx="102750" cy="78500"/>
            </a:xfrm>
            <a:custGeom>
              <a:avLst/>
              <a:gdLst/>
              <a:ahLst/>
              <a:cxnLst/>
              <a:rect l="l" t="t" r="r" b="b"/>
              <a:pathLst>
                <a:path w="4110" h="3140" extrusionOk="0">
                  <a:moveTo>
                    <a:pt x="4109" y="0"/>
                  </a:moveTo>
                  <a:lnTo>
                    <a:pt x="0" y="3139"/>
                  </a:lnTo>
                  <a:lnTo>
                    <a:pt x="0" y="3139"/>
                  </a:lnTo>
                  <a:lnTo>
                    <a:pt x="4109" y="3082"/>
                  </a:lnTo>
                  <a:lnTo>
                    <a:pt x="4109" y="0"/>
                  </a:lnTo>
                  <a:close/>
                </a:path>
              </a:pathLst>
            </a:custGeom>
            <a:solidFill>
              <a:srgbClr val="FFC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 name="Google Shape;493;p39"/>
            <p:cNvSpPr/>
            <p:nvPr/>
          </p:nvSpPr>
          <p:spPr>
            <a:xfrm>
              <a:off x="3164375" y="1343700"/>
              <a:ext cx="11450" cy="657750"/>
            </a:xfrm>
            <a:custGeom>
              <a:avLst/>
              <a:gdLst/>
              <a:ahLst/>
              <a:cxnLst/>
              <a:rect l="l" t="t" r="r" b="b"/>
              <a:pathLst>
                <a:path w="458" h="26310" fill="none" extrusionOk="0">
                  <a:moveTo>
                    <a:pt x="457" y="1"/>
                  </a:moveTo>
                  <a:lnTo>
                    <a:pt x="1" y="26310"/>
                  </a:lnTo>
                </a:path>
              </a:pathLst>
            </a:custGeom>
            <a:solidFill>
              <a:schemeClr val="dk1"/>
            </a:solidFill>
            <a:ln w="14275"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 name="Google Shape;494;p39"/>
            <p:cNvSpPr/>
            <p:nvPr/>
          </p:nvSpPr>
          <p:spPr>
            <a:xfrm>
              <a:off x="3175800" y="1233850"/>
              <a:ext cx="1450" cy="62800"/>
            </a:xfrm>
            <a:custGeom>
              <a:avLst/>
              <a:gdLst/>
              <a:ahLst/>
              <a:cxnLst/>
              <a:rect l="l" t="t" r="r" b="b"/>
              <a:pathLst>
                <a:path w="58" h="2512" fill="none" extrusionOk="0">
                  <a:moveTo>
                    <a:pt x="57" y="0"/>
                  </a:moveTo>
                  <a:lnTo>
                    <a:pt x="0" y="2511"/>
                  </a:lnTo>
                </a:path>
              </a:pathLst>
            </a:custGeom>
            <a:solidFill>
              <a:schemeClr val="dk1"/>
            </a:solidFill>
            <a:ln w="14275"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 name="Google Shape;495;p39"/>
            <p:cNvSpPr/>
            <p:nvPr/>
          </p:nvSpPr>
          <p:spPr>
            <a:xfrm>
              <a:off x="2693550" y="1336575"/>
              <a:ext cx="348150" cy="49950"/>
            </a:xfrm>
            <a:custGeom>
              <a:avLst/>
              <a:gdLst/>
              <a:ahLst/>
              <a:cxnLst/>
              <a:rect l="l" t="t" r="r" b="b"/>
              <a:pathLst>
                <a:path w="13926" h="1998" extrusionOk="0">
                  <a:moveTo>
                    <a:pt x="1" y="0"/>
                  </a:moveTo>
                  <a:lnTo>
                    <a:pt x="1" y="1998"/>
                  </a:lnTo>
                  <a:lnTo>
                    <a:pt x="13926" y="1998"/>
                  </a:lnTo>
                  <a:lnTo>
                    <a:pt x="139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 name="Google Shape;496;p39"/>
            <p:cNvSpPr/>
            <p:nvPr/>
          </p:nvSpPr>
          <p:spPr>
            <a:xfrm>
              <a:off x="2787725" y="1502075"/>
              <a:ext cx="906000" cy="881750"/>
            </a:xfrm>
            <a:custGeom>
              <a:avLst/>
              <a:gdLst/>
              <a:ahLst/>
              <a:cxnLst/>
              <a:rect l="l" t="t" r="r" b="b"/>
              <a:pathLst>
                <a:path w="36240" h="35270" extrusionOk="0">
                  <a:moveTo>
                    <a:pt x="11928" y="7876"/>
                  </a:moveTo>
                  <a:lnTo>
                    <a:pt x="23114" y="11072"/>
                  </a:lnTo>
                  <a:lnTo>
                    <a:pt x="9645" y="20945"/>
                  </a:lnTo>
                  <a:lnTo>
                    <a:pt x="11928" y="7876"/>
                  </a:lnTo>
                  <a:close/>
                  <a:moveTo>
                    <a:pt x="6050" y="0"/>
                  </a:moveTo>
                  <a:lnTo>
                    <a:pt x="0" y="35270"/>
                  </a:lnTo>
                  <a:lnTo>
                    <a:pt x="36240" y="8561"/>
                  </a:lnTo>
                  <a:lnTo>
                    <a:pt x="60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497;p39"/>
            <p:cNvSpPr/>
            <p:nvPr/>
          </p:nvSpPr>
          <p:spPr>
            <a:xfrm>
              <a:off x="2970350" y="1573400"/>
              <a:ext cx="603525" cy="158400"/>
            </a:xfrm>
            <a:custGeom>
              <a:avLst/>
              <a:gdLst/>
              <a:ahLst/>
              <a:cxnLst/>
              <a:rect l="l" t="t" r="r" b="b"/>
              <a:pathLst>
                <a:path w="24141" h="6336" fill="none" extrusionOk="0">
                  <a:moveTo>
                    <a:pt x="24141" y="6336"/>
                  </a:moveTo>
                  <a:lnTo>
                    <a:pt x="0"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 name="Google Shape;498;p39"/>
            <p:cNvSpPr/>
            <p:nvPr/>
          </p:nvSpPr>
          <p:spPr>
            <a:xfrm>
              <a:off x="3531050" y="1700400"/>
              <a:ext cx="4300" cy="15700"/>
            </a:xfrm>
            <a:custGeom>
              <a:avLst/>
              <a:gdLst/>
              <a:ahLst/>
              <a:cxnLst/>
              <a:rect l="l" t="t" r="r" b="b"/>
              <a:pathLst>
                <a:path w="172" h="628" fill="none" extrusionOk="0">
                  <a:moveTo>
                    <a:pt x="1" y="628"/>
                  </a:moveTo>
                  <a:lnTo>
                    <a:pt x="172"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 name="Google Shape;499;p39"/>
            <p:cNvSpPr/>
            <p:nvPr/>
          </p:nvSpPr>
          <p:spPr>
            <a:xfrm>
              <a:off x="3488250" y="1686125"/>
              <a:ext cx="5725" cy="21425"/>
            </a:xfrm>
            <a:custGeom>
              <a:avLst/>
              <a:gdLst/>
              <a:ahLst/>
              <a:cxnLst/>
              <a:rect l="l" t="t" r="r" b="b"/>
              <a:pathLst>
                <a:path w="229" h="857" fill="none" extrusionOk="0">
                  <a:moveTo>
                    <a:pt x="1" y="857"/>
                  </a:moveTo>
                  <a:lnTo>
                    <a:pt x="229"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 name="Google Shape;500;p39"/>
            <p:cNvSpPr/>
            <p:nvPr/>
          </p:nvSpPr>
          <p:spPr>
            <a:xfrm>
              <a:off x="3452575" y="1676150"/>
              <a:ext cx="5750" cy="22850"/>
            </a:xfrm>
            <a:custGeom>
              <a:avLst/>
              <a:gdLst/>
              <a:ahLst/>
              <a:cxnLst/>
              <a:rect l="l" t="t" r="r" b="b"/>
              <a:pathLst>
                <a:path w="230" h="914" fill="none" extrusionOk="0">
                  <a:moveTo>
                    <a:pt x="1" y="913"/>
                  </a:moveTo>
                  <a:lnTo>
                    <a:pt x="229"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501;p39"/>
            <p:cNvSpPr/>
            <p:nvPr/>
          </p:nvSpPr>
          <p:spPr>
            <a:xfrm>
              <a:off x="3411200" y="1661875"/>
              <a:ext cx="5750" cy="21425"/>
            </a:xfrm>
            <a:custGeom>
              <a:avLst/>
              <a:gdLst/>
              <a:ahLst/>
              <a:cxnLst/>
              <a:rect l="l" t="t" r="r" b="b"/>
              <a:pathLst>
                <a:path w="230" h="857" fill="none" extrusionOk="0">
                  <a:moveTo>
                    <a:pt x="1" y="856"/>
                  </a:moveTo>
                  <a:lnTo>
                    <a:pt x="229"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 name="Google Shape;502;p39"/>
            <p:cNvSpPr/>
            <p:nvPr/>
          </p:nvSpPr>
          <p:spPr>
            <a:xfrm>
              <a:off x="3381250" y="1653300"/>
              <a:ext cx="5725" cy="21425"/>
            </a:xfrm>
            <a:custGeom>
              <a:avLst/>
              <a:gdLst/>
              <a:ahLst/>
              <a:cxnLst/>
              <a:rect l="l" t="t" r="r" b="b"/>
              <a:pathLst>
                <a:path w="229" h="857" fill="none" extrusionOk="0">
                  <a:moveTo>
                    <a:pt x="0" y="857"/>
                  </a:moveTo>
                  <a:lnTo>
                    <a:pt x="229"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503;p39"/>
            <p:cNvSpPr/>
            <p:nvPr/>
          </p:nvSpPr>
          <p:spPr>
            <a:xfrm>
              <a:off x="3339875" y="1637625"/>
              <a:ext cx="5725" cy="21425"/>
            </a:xfrm>
            <a:custGeom>
              <a:avLst/>
              <a:gdLst/>
              <a:ahLst/>
              <a:cxnLst/>
              <a:rect l="l" t="t" r="r" b="b"/>
              <a:pathLst>
                <a:path w="229" h="857" fill="none" extrusionOk="0">
                  <a:moveTo>
                    <a:pt x="0" y="856"/>
                  </a:moveTo>
                  <a:lnTo>
                    <a:pt x="229"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39"/>
            <p:cNvSpPr/>
            <p:nvPr/>
          </p:nvSpPr>
          <p:spPr>
            <a:xfrm>
              <a:off x="3295650" y="1631900"/>
              <a:ext cx="5725" cy="21425"/>
            </a:xfrm>
            <a:custGeom>
              <a:avLst/>
              <a:gdLst/>
              <a:ahLst/>
              <a:cxnLst/>
              <a:rect l="l" t="t" r="r" b="b"/>
              <a:pathLst>
                <a:path w="229" h="857" fill="none" extrusionOk="0">
                  <a:moveTo>
                    <a:pt x="0" y="857"/>
                  </a:moveTo>
                  <a:lnTo>
                    <a:pt x="229"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39"/>
            <p:cNvSpPr/>
            <p:nvPr/>
          </p:nvSpPr>
          <p:spPr>
            <a:xfrm>
              <a:off x="3254275" y="1616225"/>
              <a:ext cx="5725" cy="22850"/>
            </a:xfrm>
            <a:custGeom>
              <a:avLst/>
              <a:gdLst/>
              <a:ahLst/>
              <a:cxnLst/>
              <a:rect l="l" t="t" r="r" b="b"/>
              <a:pathLst>
                <a:path w="229" h="914" fill="none" extrusionOk="0">
                  <a:moveTo>
                    <a:pt x="0" y="913"/>
                  </a:moveTo>
                  <a:lnTo>
                    <a:pt x="228"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 name="Google Shape;506;p39"/>
            <p:cNvSpPr/>
            <p:nvPr/>
          </p:nvSpPr>
          <p:spPr>
            <a:xfrm>
              <a:off x="3210050" y="1610500"/>
              <a:ext cx="5725" cy="21425"/>
            </a:xfrm>
            <a:custGeom>
              <a:avLst/>
              <a:gdLst/>
              <a:ahLst/>
              <a:cxnLst/>
              <a:rect l="l" t="t" r="r" b="b"/>
              <a:pathLst>
                <a:path w="229" h="857" fill="none" extrusionOk="0">
                  <a:moveTo>
                    <a:pt x="0" y="857"/>
                  </a:moveTo>
                  <a:lnTo>
                    <a:pt x="228"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 name="Google Shape;507;p39"/>
            <p:cNvSpPr/>
            <p:nvPr/>
          </p:nvSpPr>
          <p:spPr>
            <a:xfrm>
              <a:off x="3168650" y="1594825"/>
              <a:ext cx="5750" cy="22850"/>
            </a:xfrm>
            <a:custGeom>
              <a:avLst/>
              <a:gdLst/>
              <a:ahLst/>
              <a:cxnLst/>
              <a:rect l="l" t="t" r="r" b="b"/>
              <a:pathLst>
                <a:path w="230" h="914" fill="none" extrusionOk="0">
                  <a:moveTo>
                    <a:pt x="1" y="913"/>
                  </a:moveTo>
                  <a:lnTo>
                    <a:pt x="229"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39"/>
            <p:cNvSpPr/>
            <p:nvPr/>
          </p:nvSpPr>
          <p:spPr>
            <a:xfrm>
              <a:off x="3125850" y="1584825"/>
              <a:ext cx="4325" cy="21425"/>
            </a:xfrm>
            <a:custGeom>
              <a:avLst/>
              <a:gdLst/>
              <a:ahLst/>
              <a:cxnLst/>
              <a:rect l="l" t="t" r="r" b="b"/>
              <a:pathLst>
                <a:path w="173" h="857" fill="none" extrusionOk="0">
                  <a:moveTo>
                    <a:pt x="1" y="857"/>
                  </a:moveTo>
                  <a:lnTo>
                    <a:pt x="172"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509;p39"/>
            <p:cNvSpPr/>
            <p:nvPr/>
          </p:nvSpPr>
          <p:spPr>
            <a:xfrm>
              <a:off x="3083050" y="1569125"/>
              <a:ext cx="5750" cy="22850"/>
            </a:xfrm>
            <a:custGeom>
              <a:avLst/>
              <a:gdLst/>
              <a:ahLst/>
              <a:cxnLst/>
              <a:rect l="l" t="t" r="r" b="b"/>
              <a:pathLst>
                <a:path w="230" h="914" fill="none" extrusionOk="0">
                  <a:moveTo>
                    <a:pt x="1" y="914"/>
                  </a:moveTo>
                  <a:lnTo>
                    <a:pt x="229"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 name="Google Shape;510;p39"/>
            <p:cNvSpPr/>
            <p:nvPr/>
          </p:nvSpPr>
          <p:spPr>
            <a:xfrm>
              <a:off x="3044525" y="1563425"/>
              <a:ext cx="4325" cy="22850"/>
            </a:xfrm>
            <a:custGeom>
              <a:avLst/>
              <a:gdLst/>
              <a:ahLst/>
              <a:cxnLst/>
              <a:rect l="l" t="t" r="r" b="b"/>
              <a:pathLst>
                <a:path w="173" h="914" fill="none" extrusionOk="0">
                  <a:moveTo>
                    <a:pt x="1" y="914"/>
                  </a:moveTo>
                  <a:lnTo>
                    <a:pt x="172"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 name="Google Shape;511;p39"/>
            <p:cNvSpPr/>
            <p:nvPr/>
          </p:nvSpPr>
          <p:spPr>
            <a:xfrm>
              <a:off x="3003150" y="1549150"/>
              <a:ext cx="5750" cy="21425"/>
            </a:xfrm>
            <a:custGeom>
              <a:avLst/>
              <a:gdLst/>
              <a:ahLst/>
              <a:cxnLst/>
              <a:rect l="l" t="t" r="r" b="b"/>
              <a:pathLst>
                <a:path w="230" h="857" fill="none" extrusionOk="0">
                  <a:moveTo>
                    <a:pt x="1" y="857"/>
                  </a:moveTo>
                  <a:lnTo>
                    <a:pt x="229"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 name="Google Shape;512;p39"/>
            <p:cNvSpPr/>
            <p:nvPr/>
          </p:nvSpPr>
          <p:spPr>
            <a:xfrm>
              <a:off x="2926125" y="1823100"/>
              <a:ext cx="567850" cy="422325"/>
            </a:xfrm>
            <a:custGeom>
              <a:avLst/>
              <a:gdLst/>
              <a:ahLst/>
              <a:cxnLst/>
              <a:rect l="l" t="t" r="r" b="b"/>
              <a:pathLst>
                <a:path w="22714" h="16893" fill="none" extrusionOk="0">
                  <a:moveTo>
                    <a:pt x="22714" y="0"/>
                  </a:moveTo>
                  <a:lnTo>
                    <a:pt x="0" y="16893"/>
                  </a:lnTo>
                </a:path>
              </a:pathLst>
            </a:custGeom>
            <a:noFill/>
            <a:ln w="85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 name="Google Shape;513;p39"/>
            <p:cNvSpPr/>
            <p:nvPr/>
          </p:nvSpPr>
          <p:spPr>
            <a:xfrm>
              <a:off x="2665025" y="2325300"/>
              <a:ext cx="222600" cy="756200"/>
            </a:xfrm>
            <a:custGeom>
              <a:avLst/>
              <a:gdLst/>
              <a:ahLst/>
              <a:cxnLst/>
              <a:rect l="l" t="t" r="r" b="b"/>
              <a:pathLst>
                <a:path w="8904" h="30248" fill="none" extrusionOk="0">
                  <a:moveTo>
                    <a:pt x="8903" y="1"/>
                  </a:moveTo>
                  <a:lnTo>
                    <a:pt x="6506" y="15581"/>
                  </a:lnTo>
                  <a:lnTo>
                    <a:pt x="0" y="30248"/>
                  </a:lnTo>
                </a:path>
              </a:pathLst>
            </a:custGeom>
            <a:solidFill>
              <a:schemeClr val="dk1"/>
            </a:solidFill>
            <a:ln w="14275"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 name="Google Shape;514;p39"/>
            <p:cNvSpPr/>
            <p:nvPr/>
          </p:nvSpPr>
          <p:spPr>
            <a:xfrm>
              <a:off x="2376825" y="1516850"/>
              <a:ext cx="903150" cy="988250"/>
            </a:xfrm>
            <a:custGeom>
              <a:avLst/>
              <a:gdLst/>
              <a:ahLst/>
              <a:cxnLst/>
              <a:rect l="l" t="t" r="r" b="b"/>
              <a:pathLst>
                <a:path w="36126" h="39530" extrusionOk="0">
                  <a:moveTo>
                    <a:pt x="5269" y="1"/>
                  </a:moveTo>
                  <a:cubicBezTo>
                    <a:pt x="3541" y="1"/>
                    <a:pt x="2097" y="1341"/>
                    <a:pt x="1940" y="3062"/>
                  </a:cubicBezTo>
                  <a:lnTo>
                    <a:pt x="0" y="22466"/>
                  </a:lnTo>
                  <a:lnTo>
                    <a:pt x="34185" y="39530"/>
                  </a:lnTo>
                  <a:lnTo>
                    <a:pt x="36125" y="24749"/>
                  </a:lnTo>
                  <a:cubicBezTo>
                    <a:pt x="34984" y="21381"/>
                    <a:pt x="32131" y="14704"/>
                    <a:pt x="25625" y="8997"/>
                  </a:cubicBezTo>
                  <a:cubicBezTo>
                    <a:pt x="18491" y="2662"/>
                    <a:pt x="10615" y="665"/>
                    <a:pt x="5764" y="37"/>
                  </a:cubicBezTo>
                  <a:cubicBezTo>
                    <a:pt x="5597" y="13"/>
                    <a:pt x="5432" y="1"/>
                    <a:pt x="5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 name="Google Shape;515;p39"/>
            <p:cNvSpPr/>
            <p:nvPr/>
          </p:nvSpPr>
          <p:spPr>
            <a:xfrm>
              <a:off x="2185625" y="2059925"/>
              <a:ext cx="861800" cy="663750"/>
            </a:xfrm>
            <a:custGeom>
              <a:avLst/>
              <a:gdLst/>
              <a:ahLst/>
              <a:cxnLst/>
              <a:rect l="l" t="t" r="r" b="b"/>
              <a:pathLst>
                <a:path w="34472" h="26550" extrusionOk="0">
                  <a:moveTo>
                    <a:pt x="8732" y="1"/>
                  </a:moveTo>
                  <a:cubicBezTo>
                    <a:pt x="8390" y="1"/>
                    <a:pt x="4110" y="1"/>
                    <a:pt x="1599" y="3596"/>
                  </a:cubicBezTo>
                  <a:cubicBezTo>
                    <a:pt x="58" y="5822"/>
                    <a:pt x="1" y="8219"/>
                    <a:pt x="286" y="9874"/>
                  </a:cubicBezTo>
                  <a:cubicBezTo>
                    <a:pt x="457" y="11130"/>
                    <a:pt x="857" y="11986"/>
                    <a:pt x="914" y="12043"/>
                  </a:cubicBezTo>
                  <a:lnTo>
                    <a:pt x="22829" y="25112"/>
                  </a:lnTo>
                  <a:lnTo>
                    <a:pt x="23342" y="25397"/>
                  </a:lnTo>
                  <a:cubicBezTo>
                    <a:pt x="24027" y="25854"/>
                    <a:pt x="24826" y="26082"/>
                    <a:pt x="25682" y="26196"/>
                  </a:cubicBezTo>
                  <a:cubicBezTo>
                    <a:pt x="27109" y="26310"/>
                    <a:pt x="28536" y="26424"/>
                    <a:pt x="29962" y="26538"/>
                  </a:cubicBezTo>
                  <a:cubicBezTo>
                    <a:pt x="30049" y="26546"/>
                    <a:pt x="30136" y="26549"/>
                    <a:pt x="30222" y="26549"/>
                  </a:cubicBezTo>
                  <a:cubicBezTo>
                    <a:pt x="31495" y="26549"/>
                    <a:pt x="32674" y="25770"/>
                    <a:pt x="33101" y="24541"/>
                  </a:cubicBezTo>
                  <a:cubicBezTo>
                    <a:pt x="33501" y="23457"/>
                    <a:pt x="33843" y="22087"/>
                    <a:pt x="34072" y="20546"/>
                  </a:cubicBezTo>
                  <a:cubicBezTo>
                    <a:pt x="34471" y="17578"/>
                    <a:pt x="34014" y="15067"/>
                    <a:pt x="33672" y="13584"/>
                  </a:cubicBezTo>
                  <a:cubicBezTo>
                    <a:pt x="25340" y="9018"/>
                    <a:pt x="17065" y="4509"/>
                    <a:pt x="87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 name="Google Shape;516;p39"/>
            <p:cNvSpPr/>
            <p:nvPr/>
          </p:nvSpPr>
          <p:spPr>
            <a:xfrm>
              <a:off x="2556925" y="1769675"/>
              <a:ext cx="373500" cy="367700"/>
            </a:xfrm>
            <a:custGeom>
              <a:avLst/>
              <a:gdLst/>
              <a:ahLst/>
              <a:cxnLst/>
              <a:rect l="l" t="t" r="r" b="b"/>
              <a:pathLst>
                <a:path w="14940" h="14708" extrusionOk="0">
                  <a:moveTo>
                    <a:pt x="9622" y="1"/>
                  </a:moveTo>
                  <a:cubicBezTo>
                    <a:pt x="9394" y="1"/>
                    <a:pt x="9157" y="79"/>
                    <a:pt x="8947" y="254"/>
                  </a:cubicBezTo>
                  <a:lnTo>
                    <a:pt x="6436" y="2423"/>
                  </a:lnTo>
                  <a:cubicBezTo>
                    <a:pt x="6218" y="2597"/>
                    <a:pt x="5967" y="2671"/>
                    <a:pt x="5733" y="2671"/>
                  </a:cubicBezTo>
                  <a:cubicBezTo>
                    <a:pt x="5661" y="2671"/>
                    <a:pt x="5590" y="2664"/>
                    <a:pt x="5523" y="2651"/>
                  </a:cubicBezTo>
                  <a:lnTo>
                    <a:pt x="2270" y="1795"/>
                  </a:lnTo>
                  <a:cubicBezTo>
                    <a:pt x="2169" y="1768"/>
                    <a:pt x="2070" y="1755"/>
                    <a:pt x="1975" y="1755"/>
                  </a:cubicBezTo>
                  <a:cubicBezTo>
                    <a:pt x="1265" y="1755"/>
                    <a:pt x="763" y="2460"/>
                    <a:pt x="1014" y="3165"/>
                  </a:cubicBezTo>
                  <a:lnTo>
                    <a:pt x="2327" y="6246"/>
                  </a:lnTo>
                  <a:cubicBezTo>
                    <a:pt x="2441" y="6589"/>
                    <a:pt x="2441" y="6931"/>
                    <a:pt x="2270" y="7216"/>
                  </a:cubicBezTo>
                  <a:lnTo>
                    <a:pt x="443" y="10013"/>
                  </a:lnTo>
                  <a:cubicBezTo>
                    <a:pt x="1" y="10733"/>
                    <a:pt x="471" y="11613"/>
                    <a:pt x="1281" y="11613"/>
                  </a:cubicBezTo>
                  <a:cubicBezTo>
                    <a:pt x="1306" y="11613"/>
                    <a:pt x="1331" y="11613"/>
                    <a:pt x="1357" y="11611"/>
                  </a:cubicBezTo>
                  <a:lnTo>
                    <a:pt x="4724" y="11383"/>
                  </a:lnTo>
                  <a:cubicBezTo>
                    <a:pt x="4769" y="11375"/>
                    <a:pt x="4814" y="11372"/>
                    <a:pt x="4858" y="11372"/>
                  </a:cubicBezTo>
                  <a:cubicBezTo>
                    <a:pt x="5153" y="11372"/>
                    <a:pt x="5431" y="11527"/>
                    <a:pt x="5580" y="11725"/>
                  </a:cubicBezTo>
                  <a:lnTo>
                    <a:pt x="7691" y="14350"/>
                  </a:lnTo>
                  <a:cubicBezTo>
                    <a:pt x="7912" y="14593"/>
                    <a:pt x="8201" y="14708"/>
                    <a:pt x="8485" y="14708"/>
                  </a:cubicBezTo>
                  <a:cubicBezTo>
                    <a:pt x="8937" y="14708"/>
                    <a:pt x="9378" y="14419"/>
                    <a:pt x="9518" y="13894"/>
                  </a:cubicBezTo>
                  <a:lnTo>
                    <a:pt x="10317" y="10641"/>
                  </a:lnTo>
                  <a:cubicBezTo>
                    <a:pt x="10374" y="10355"/>
                    <a:pt x="10602" y="10070"/>
                    <a:pt x="10944" y="9956"/>
                  </a:cubicBezTo>
                  <a:lnTo>
                    <a:pt x="14026" y="8757"/>
                  </a:lnTo>
                  <a:cubicBezTo>
                    <a:pt x="14825" y="8415"/>
                    <a:pt x="14939" y="7331"/>
                    <a:pt x="14197" y="6874"/>
                  </a:cubicBezTo>
                  <a:lnTo>
                    <a:pt x="11344" y="5162"/>
                  </a:lnTo>
                  <a:cubicBezTo>
                    <a:pt x="11059" y="4991"/>
                    <a:pt x="10887" y="4648"/>
                    <a:pt x="10830" y="4306"/>
                  </a:cubicBezTo>
                  <a:lnTo>
                    <a:pt x="10659" y="996"/>
                  </a:lnTo>
                  <a:cubicBezTo>
                    <a:pt x="10619" y="402"/>
                    <a:pt x="10141" y="1"/>
                    <a:pt x="96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 name="Google Shape;517;p39"/>
            <p:cNvSpPr/>
            <p:nvPr/>
          </p:nvSpPr>
          <p:spPr>
            <a:xfrm>
              <a:off x="3061650" y="2135550"/>
              <a:ext cx="246850" cy="947400"/>
            </a:xfrm>
            <a:custGeom>
              <a:avLst/>
              <a:gdLst/>
              <a:ahLst/>
              <a:cxnLst/>
              <a:rect l="l" t="t" r="r" b="b"/>
              <a:pathLst>
                <a:path w="9874" h="37896" fill="none" extrusionOk="0">
                  <a:moveTo>
                    <a:pt x="8732" y="1"/>
                  </a:moveTo>
                  <a:cubicBezTo>
                    <a:pt x="8732" y="1"/>
                    <a:pt x="9874" y="22030"/>
                    <a:pt x="1" y="37895"/>
                  </a:cubicBezTo>
                </a:path>
              </a:pathLst>
            </a:custGeom>
            <a:solidFill>
              <a:schemeClr val="dk1"/>
            </a:solid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 name="Google Shape;518;p39"/>
            <p:cNvSpPr/>
            <p:nvPr/>
          </p:nvSpPr>
          <p:spPr>
            <a:xfrm>
              <a:off x="3228575" y="2101225"/>
              <a:ext cx="82775" cy="172750"/>
            </a:xfrm>
            <a:custGeom>
              <a:avLst/>
              <a:gdLst/>
              <a:ahLst/>
              <a:cxnLst/>
              <a:rect l="l" t="t" r="r" b="b"/>
              <a:pathLst>
                <a:path w="3311" h="6910" extrusionOk="0">
                  <a:moveTo>
                    <a:pt x="1498" y="0"/>
                  </a:moveTo>
                  <a:cubicBezTo>
                    <a:pt x="743" y="0"/>
                    <a:pt x="115" y="608"/>
                    <a:pt x="115" y="1374"/>
                  </a:cubicBezTo>
                  <a:lnTo>
                    <a:pt x="58" y="5483"/>
                  </a:lnTo>
                  <a:cubicBezTo>
                    <a:pt x="1" y="6225"/>
                    <a:pt x="629" y="6909"/>
                    <a:pt x="1428" y="6909"/>
                  </a:cubicBezTo>
                  <a:lnTo>
                    <a:pt x="1713" y="6909"/>
                  </a:lnTo>
                  <a:cubicBezTo>
                    <a:pt x="2512" y="6909"/>
                    <a:pt x="3197" y="6282"/>
                    <a:pt x="3197" y="5540"/>
                  </a:cubicBezTo>
                  <a:lnTo>
                    <a:pt x="3254" y="1431"/>
                  </a:lnTo>
                  <a:cubicBezTo>
                    <a:pt x="3311" y="632"/>
                    <a:pt x="2683" y="4"/>
                    <a:pt x="1884" y="4"/>
                  </a:cubicBezTo>
                  <a:lnTo>
                    <a:pt x="1599" y="4"/>
                  </a:lnTo>
                  <a:cubicBezTo>
                    <a:pt x="1565" y="1"/>
                    <a:pt x="1531" y="0"/>
                    <a:pt x="14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 name="Google Shape;519;p39"/>
            <p:cNvSpPr/>
            <p:nvPr/>
          </p:nvSpPr>
          <p:spPr>
            <a:xfrm>
              <a:off x="2192775" y="2306750"/>
              <a:ext cx="576425" cy="375400"/>
            </a:xfrm>
            <a:custGeom>
              <a:avLst/>
              <a:gdLst/>
              <a:ahLst/>
              <a:cxnLst/>
              <a:rect l="l" t="t" r="r" b="b"/>
              <a:pathLst>
                <a:path w="23057" h="15016" extrusionOk="0">
                  <a:moveTo>
                    <a:pt x="0" y="1"/>
                  </a:moveTo>
                  <a:cubicBezTo>
                    <a:pt x="171" y="914"/>
                    <a:pt x="400" y="1656"/>
                    <a:pt x="514" y="1998"/>
                  </a:cubicBezTo>
                  <a:cubicBezTo>
                    <a:pt x="571" y="2113"/>
                    <a:pt x="685" y="2227"/>
                    <a:pt x="799" y="2284"/>
                  </a:cubicBezTo>
                  <a:lnTo>
                    <a:pt x="21972" y="14896"/>
                  </a:lnTo>
                  <a:cubicBezTo>
                    <a:pt x="22093" y="14977"/>
                    <a:pt x="22222" y="15015"/>
                    <a:pt x="22345" y="15015"/>
                  </a:cubicBezTo>
                  <a:cubicBezTo>
                    <a:pt x="22569" y="15015"/>
                    <a:pt x="22775" y="14889"/>
                    <a:pt x="22885" y="14668"/>
                  </a:cubicBezTo>
                  <a:cubicBezTo>
                    <a:pt x="23056" y="14383"/>
                    <a:pt x="22999" y="13983"/>
                    <a:pt x="22657" y="13812"/>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20" name="Google Shape;520;p39"/>
          <p:cNvSpPr/>
          <p:nvPr/>
        </p:nvSpPr>
        <p:spPr>
          <a:xfrm flipH="1">
            <a:off x="4765238" y="4054724"/>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 name="Google Shape;521;p39"/>
          <p:cNvSpPr/>
          <p:nvPr/>
        </p:nvSpPr>
        <p:spPr>
          <a:xfrm>
            <a:off x="4352488" y="676100"/>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Activité I</a:t>
            </a:r>
            <a:endParaRPr dirty="0"/>
          </a:p>
        </p:txBody>
      </p:sp>
      <p:sp>
        <p:nvSpPr>
          <p:cNvPr id="527" name="Google Shape;527;p40"/>
          <p:cNvSpPr txBox="1"/>
          <p:nvPr/>
        </p:nvSpPr>
        <p:spPr>
          <a:xfrm>
            <a:off x="720000" y="1055300"/>
            <a:ext cx="7704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bert Sans"/>
                <a:ea typeface="Albert Sans"/>
                <a:cs typeface="Albert Sans"/>
                <a:sym typeface="Albert Sans"/>
              </a:rPr>
              <a:t>Ecrivez le précédent et le suivant des nombres suivants :</a:t>
            </a:r>
            <a:endParaRPr dirty="0">
              <a:solidFill>
                <a:schemeClr val="dk1"/>
              </a:solidFill>
              <a:latin typeface="Albert Sans"/>
              <a:ea typeface="Albert Sans"/>
              <a:cs typeface="Albert Sans"/>
              <a:sym typeface="Albert Sans"/>
            </a:endParaRPr>
          </a:p>
        </p:txBody>
      </p:sp>
      <p:graphicFrame>
        <p:nvGraphicFramePr>
          <p:cNvPr id="528" name="Google Shape;528;p40"/>
          <p:cNvGraphicFramePr/>
          <p:nvPr/>
        </p:nvGraphicFramePr>
        <p:xfrm>
          <a:off x="799550" y="1682875"/>
          <a:ext cx="3000000" cy="3000000"/>
        </p:xfrm>
        <a:graphic>
          <a:graphicData uri="http://schemas.openxmlformats.org/drawingml/2006/table">
            <a:tbl>
              <a:tblPr>
                <a:noFill/>
                <a:tableStyleId>{D98DC788-3108-4347-BF98-196111C1DC53}</a:tableStyleId>
              </a:tblPr>
              <a:tblGrid>
                <a:gridCol w="814875">
                  <a:extLst>
                    <a:ext uri="{9D8B030D-6E8A-4147-A177-3AD203B41FA5}">
                      <a16:colId xmlns:a16="http://schemas.microsoft.com/office/drawing/2014/main" val="20000"/>
                    </a:ext>
                  </a:extLst>
                </a:gridCol>
                <a:gridCol w="814875">
                  <a:extLst>
                    <a:ext uri="{9D8B030D-6E8A-4147-A177-3AD203B41FA5}">
                      <a16:colId xmlns:a16="http://schemas.microsoft.com/office/drawing/2014/main" val="20001"/>
                    </a:ext>
                  </a:extLst>
                </a:gridCol>
                <a:gridCol w="814875">
                  <a:extLst>
                    <a:ext uri="{9D8B030D-6E8A-4147-A177-3AD203B41FA5}">
                      <a16:colId xmlns:a16="http://schemas.microsoft.com/office/drawing/2014/main" val="20002"/>
                    </a:ext>
                  </a:extLst>
                </a:gridCol>
              </a:tblGrid>
              <a:tr h="572700">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Albert Sans"/>
                          <a:ea typeface="Albert Sans"/>
                          <a:cs typeface="Albert Sans"/>
                          <a:sym typeface="Albert Sans"/>
                        </a:rPr>
                        <a:t>-4</a:t>
                      </a: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29" name="Google Shape;529;p40"/>
          <p:cNvGraphicFramePr/>
          <p:nvPr/>
        </p:nvGraphicFramePr>
        <p:xfrm>
          <a:off x="799550" y="2617550"/>
          <a:ext cx="3000000" cy="3000000"/>
        </p:xfrm>
        <a:graphic>
          <a:graphicData uri="http://schemas.openxmlformats.org/drawingml/2006/table">
            <a:tbl>
              <a:tblPr>
                <a:noFill/>
                <a:tableStyleId>{D98DC788-3108-4347-BF98-196111C1DC53}</a:tableStyleId>
              </a:tblPr>
              <a:tblGrid>
                <a:gridCol w="814875">
                  <a:extLst>
                    <a:ext uri="{9D8B030D-6E8A-4147-A177-3AD203B41FA5}">
                      <a16:colId xmlns:a16="http://schemas.microsoft.com/office/drawing/2014/main" val="20000"/>
                    </a:ext>
                  </a:extLst>
                </a:gridCol>
                <a:gridCol w="814875">
                  <a:extLst>
                    <a:ext uri="{9D8B030D-6E8A-4147-A177-3AD203B41FA5}">
                      <a16:colId xmlns:a16="http://schemas.microsoft.com/office/drawing/2014/main" val="20001"/>
                    </a:ext>
                  </a:extLst>
                </a:gridCol>
                <a:gridCol w="814875">
                  <a:extLst>
                    <a:ext uri="{9D8B030D-6E8A-4147-A177-3AD203B41FA5}">
                      <a16:colId xmlns:a16="http://schemas.microsoft.com/office/drawing/2014/main" val="20002"/>
                    </a:ext>
                  </a:extLst>
                </a:gridCol>
              </a:tblGrid>
              <a:tr h="572700">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Albert Sans"/>
                          <a:ea typeface="Albert Sans"/>
                          <a:cs typeface="Albert Sans"/>
                          <a:sym typeface="Albert Sans"/>
                        </a:rPr>
                        <a:t>6</a:t>
                      </a: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30" name="Google Shape;530;p40"/>
          <p:cNvGraphicFramePr/>
          <p:nvPr/>
        </p:nvGraphicFramePr>
        <p:xfrm>
          <a:off x="799550" y="3552225"/>
          <a:ext cx="3000000" cy="3000000"/>
        </p:xfrm>
        <a:graphic>
          <a:graphicData uri="http://schemas.openxmlformats.org/drawingml/2006/table">
            <a:tbl>
              <a:tblPr>
                <a:noFill/>
                <a:tableStyleId>{D98DC788-3108-4347-BF98-196111C1DC53}</a:tableStyleId>
              </a:tblPr>
              <a:tblGrid>
                <a:gridCol w="814875">
                  <a:extLst>
                    <a:ext uri="{9D8B030D-6E8A-4147-A177-3AD203B41FA5}">
                      <a16:colId xmlns:a16="http://schemas.microsoft.com/office/drawing/2014/main" val="20000"/>
                    </a:ext>
                  </a:extLst>
                </a:gridCol>
                <a:gridCol w="814875">
                  <a:extLst>
                    <a:ext uri="{9D8B030D-6E8A-4147-A177-3AD203B41FA5}">
                      <a16:colId xmlns:a16="http://schemas.microsoft.com/office/drawing/2014/main" val="20001"/>
                    </a:ext>
                  </a:extLst>
                </a:gridCol>
                <a:gridCol w="814875">
                  <a:extLst>
                    <a:ext uri="{9D8B030D-6E8A-4147-A177-3AD203B41FA5}">
                      <a16:colId xmlns:a16="http://schemas.microsoft.com/office/drawing/2014/main" val="20002"/>
                    </a:ext>
                  </a:extLst>
                </a:gridCol>
              </a:tblGrid>
              <a:tr h="572700">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Albert Sans"/>
                          <a:ea typeface="Albert Sans"/>
                          <a:cs typeface="Albert Sans"/>
                          <a:sym typeface="Albert Sans"/>
                        </a:rPr>
                        <a:t>-18</a:t>
                      </a: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31" name="Google Shape;531;p40"/>
          <p:cNvGraphicFramePr/>
          <p:nvPr/>
        </p:nvGraphicFramePr>
        <p:xfrm>
          <a:off x="3659325" y="1682875"/>
          <a:ext cx="3000000" cy="3000000"/>
        </p:xfrm>
        <a:graphic>
          <a:graphicData uri="http://schemas.openxmlformats.org/drawingml/2006/table">
            <a:tbl>
              <a:tblPr>
                <a:noFill/>
                <a:tableStyleId>{D98DC788-3108-4347-BF98-196111C1DC53}</a:tableStyleId>
              </a:tblPr>
              <a:tblGrid>
                <a:gridCol w="814875">
                  <a:extLst>
                    <a:ext uri="{9D8B030D-6E8A-4147-A177-3AD203B41FA5}">
                      <a16:colId xmlns:a16="http://schemas.microsoft.com/office/drawing/2014/main" val="20000"/>
                    </a:ext>
                  </a:extLst>
                </a:gridCol>
                <a:gridCol w="814875">
                  <a:extLst>
                    <a:ext uri="{9D8B030D-6E8A-4147-A177-3AD203B41FA5}">
                      <a16:colId xmlns:a16="http://schemas.microsoft.com/office/drawing/2014/main" val="20001"/>
                    </a:ext>
                  </a:extLst>
                </a:gridCol>
                <a:gridCol w="814875">
                  <a:extLst>
                    <a:ext uri="{9D8B030D-6E8A-4147-A177-3AD203B41FA5}">
                      <a16:colId xmlns:a16="http://schemas.microsoft.com/office/drawing/2014/main" val="20002"/>
                    </a:ext>
                  </a:extLst>
                </a:gridCol>
              </a:tblGrid>
              <a:tr h="572700">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Albert Sans"/>
                          <a:ea typeface="Albert Sans"/>
                          <a:cs typeface="Albert Sans"/>
                          <a:sym typeface="Albert Sans"/>
                        </a:rPr>
                        <a:t>345</a:t>
                      </a: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32" name="Google Shape;532;p40"/>
          <p:cNvGraphicFramePr/>
          <p:nvPr/>
        </p:nvGraphicFramePr>
        <p:xfrm>
          <a:off x="3659325" y="2617550"/>
          <a:ext cx="3000000" cy="3000000"/>
        </p:xfrm>
        <a:graphic>
          <a:graphicData uri="http://schemas.openxmlformats.org/drawingml/2006/table">
            <a:tbl>
              <a:tblPr>
                <a:noFill/>
                <a:tableStyleId>{D98DC788-3108-4347-BF98-196111C1DC53}</a:tableStyleId>
              </a:tblPr>
              <a:tblGrid>
                <a:gridCol w="814875">
                  <a:extLst>
                    <a:ext uri="{9D8B030D-6E8A-4147-A177-3AD203B41FA5}">
                      <a16:colId xmlns:a16="http://schemas.microsoft.com/office/drawing/2014/main" val="20000"/>
                    </a:ext>
                  </a:extLst>
                </a:gridCol>
                <a:gridCol w="814875">
                  <a:extLst>
                    <a:ext uri="{9D8B030D-6E8A-4147-A177-3AD203B41FA5}">
                      <a16:colId xmlns:a16="http://schemas.microsoft.com/office/drawing/2014/main" val="20001"/>
                    </a:ext>
                  </a:extLst>
                </a:gridCol>
                <a:gridCol w="814875">
                  <a:extLst>
                    <a:ext uri="{9D8B030D-6E8A-4147-A177-3AD203B41FA5}">
                      <a16:colId xmlns:a16="http://schemas.microsoft.com/office/drawing/2014/main" val="20002"/>
                    </a:ext>
                  </a:extLst>
                </a:gridCol>
              </a:tblGrid>
              <a:tr h="572700">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Albert Sans"/>
                          <a:ea typeface="Albert Sans"/>
                          <a:cs typeface="Albert Sans"/>
                          <a:sym typeface="Albert Sans"/>
                        </a:rPr>
                        <a:t>-1</a:t>
                      </a: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33" name="Google Shape;533;p40"/>
          <p:cNvGraphicFramePr/>
          <p:nvPr/>
        </p:nvGraphicFramePr>
        <p:xfrm>
          <a:off x="3659325" y="3552225"/>
          <a:ext cx="3000000" cy="3000000"/>
        </p:xfrm>
        <a:graphic>
          <a:graphicData uri="http://schemas.openxmlformats.org/drawingml/2006/table">
            <a:tbl>
              <a:tblPr>
                <a:noFill/>
                <a:tableStyleId>{D98DC788-3108-4347-BF98-196111C1DC53}</a:tableStyleId>
              </a:tblPr>
              <a:tblGrid>
                <a:gridCol w="814875">
                  <a:extLst>
                    <a:ext uri="{9D8B030D-6E8A-4147-A177-3AD203B41FA5}">
                      <a16:colId xmlns:a16="http://schemas.microsoft.com/office/drawing/2014/main" val="20000"/>
                    </a:ext>
                  </a:extLst>
                </a:gridCol>
                <a:gridCol w="814875">
                  <a:extLst>
                    <a:ext uri="{9D8B030D-6E8A-4147-A177-3AD203B41FA5}">
                      <a16:colId xmlns:a16="http://schemas.microsoft.com/office/drawing/2014/main" val="20001"/>
                    </a:ext>
                  </a:extLst>
                </a:gridCol>
                <a:gridCol w="814875">
                  <a:extLst>
                    <a:ext uri="{9D8B030D-6E8A-4147-A177-3AD203B41FA5}">
                      <a16:colId xmlns:a16="http://schemas.microsoft.com/office/drawing/2014/main" val="20002"/>
                    </a:ext>
                  </a:extLst>
                </a:gridCol>
              </a:tblGrid>
              <a:tr h="572700">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r>
                        <a:rPr lang="en">
                          <a:solidFill>
                            <a:schemeClr val="dk1"/>
                          </a:solidFill>
                          <a:latin typeface="Albert Sans"/>
                          <a:ea typeface="Albert Sans"/>
                          <a:cs typeface="Albert Sans"/>
                          <a:sym typeface="Albert Sans"/>
                        </a:rPr>
                        <a:t>0</a:t>
                      </a: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endParaRPr dirty="0">
                        <a:solidFill>
                          <a:schemeClr val="dk1"/>
                        </a:solidFill>
                        <a:latin typeface="Albert Sans"/>
                        <a:ea typeface="Albert Sans"/>
                        <a:cs typeface="Albert Sans"/>
                        <a:sym typeface="Albert Sans"/>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534" name="Google Shape;534;p40"/>
          <p:cNvSpPr/>
          <p:nvPr/>
        </p:nvSpPr>
        <p:spPr>
          <a:xfrm rot="809679" flipH="1">
            <a:off x="7185829" y="831"/>
            <a:ext cx="2267275" cy="1520493"/>
          </a:xfrm>
          <a:custGeom>
            <a:avLst/>
            <a:gdLst/>
            <a:ahLst/>
            <a:cxnLst/>
            <a:rect l="l" t="t" r="r" b="b"/>
            <a:pathLst>
              <a:path w="62892" h="42177" fill="none" extrusionOk="0">
                <a:moveTo>
                  <a:pt x="1" y="42176"/>
                </a:moveTo>
                <a:cubicBezTo>
                  <a:pt x="1838" y="37352"/>
                  <a:pt x="3675" y="32513"/>
                  <a:pt x="6273" y="28078"/>
                </a:cubicBezTo>
                <a:cubicBezTo>
                  <a:pt x="8887" y="23627"/>
                  <a:pt x="12337" y="19565"/>
                  <a:pt x="16773" y="16966"/>
                </a:cubicBezTo>
                <a:cubicBezTo>
                  <a:pt x="19401" y="15413"/>
                  <a:pt x="23000" y="14487"/>
                  <a:pt x="25345" y="16443"/>
                </a:cubicBezTo>
                <a:cubicBezTo>
                  <a:pt x="27571" y="18295"/>
                  <a:pt x="27451" y="21925"/>
                  <a:pt x="25928" y="24389"/>
                </a:cubicBezTo>
                <a:cubicBezTo>
                  <a:pt x="24584" y="26554"/>
                  <a:pt x="21522" y="28137"/>
                  <a:pt x="19536" y="26539"/>
                </a:cubicBezTo>
                <a:cubicBezTo>
                  <a:pt x="17594" y="24956"/>
                  <a:pt x="18430" y="21686"/>
                  <a:pt x="20208" y="19923"/>
                </a:cubicBezTo>
                <a:cubicBezTo>
                  <a:pt x="22836" y="17295"/>
                  <a:pt x="26824" y="16518"/>
                  <a:pt x="30543" y="16533"/>
                </a:cubicBezTo>
                <a:cubicBezTo>
                  <a:pt x="34276" y="16563"/>
                  <a:pt x="37980" y="17265"/>
                  <a:pt x="41699" y="17071"/>
                </a:cubicBezTo>
                <a:cubicBezTo>
                  <a:pt x="51377" y="16563"/>
                  <a:pt x="60338" y="9349"/>
                  <a:pt x="62892" y="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 name="Google Shape;535;p40"/>
          <p:cNvSpPr/>
          <p:nvPr/>
        </p:nvSpPr>
        <p:spPr>
          <a:xfrm>
            <a:off x="8458850" y="4093125"/>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 name="Google Shape;536;p40"/>
          <p:cNvSpPr/>
          <p:nvPr/>
        </p:nvSpPr>
        <p:spPr>
          <a:xfrm rot="1107720">
            <a:off x="7626727" y="2722499"/>
            <a:ext cx="478065" cy="362791"/>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-9</a:t>
            </a:r>
          </a:p>
        </p:txBody>
      </p:sp>
      <p:sp>
        <p:nvSpPr>
          <p:cNvPr id="537" name="Google Shape;537;p40"/>
          <p:cNvSpPr/>
          <p:nvPr/>
        </p:nvSpPr>
        <p:spPr>
          <a:xfrm flipH="1">
            <a:off x="467850" y="4679349"/>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Activité II</a:t>
            </a:r>
            <a:endParaRPr dirty="0"/>
          </a:p>
        </p:txBody>
      </p:sp>
      <p:sp>
        <p:nvSpPr>
          <p:cNvPr id="543" name="Google Shape;543;p41"/>
          <p:cNvSpPr txBox="1"/>
          <p:nvPr/>
        </p:nvSpPr>
        <p:spPr>
          <a:xfrm>
            <a:off x="720000" y="1055300"/>
            <a:ext cx="7704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bert Sans"/>
                <a:ea typeface="Albert Sans"/>
                <a:cs typeface="Albert Sans"/>
                <a:sym typeface="Albert Sans"/>
              </a:rPr>
              <a:t>Placez les nombres suivants sur la droite numérique dans le bon ordre :</a:t>
            </a:r>
            <a:endParaRPr dirty="0">
              <a:solidFill>
                <a:schemeClr val="dk1"/>
              </a:solidFill>
              <a:latin typeface="Albert Sans"/>
              <a:ea typeface="Albert Sans"/>
              <a:cs typeface="Albert Sans"/>
              <a:sym typeface="Albert Sans"/>
            </a:endParaRPr>
          </a:p>
        </p:txBody>
      </p:sp>
      <p:graphicFrame>
        <p:nvGraphicFramePr>
          <p:cNvPr id="544" name="Google Shape;544;p41"/>
          <p:cNvGraphicFramePr/>
          <p:nvPr/>
        </p:nvGraphicFramePr>
        <p:xfrm>
          <a:off x="1199813" y="194600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r>
                        <a:rPr lang="en" sz="1800" b="1">
                          <a:solidFill>
                            <a:schemeClr val="dk2"/>
                          </a:solidFill>
                          <a:latin typeface="Manrope"/>
                          <a:ea typeface="Manrope"/>
                          <a:cs typeface="Manrope"/>
                          <a:sym typeface="Manrope"/>
                        </a:rPr>
                        <a:t>-2</a:t>
                      </a:r>
                      <a:endParaRPr sz="1800" b="1" dirty="0">
                        <a:solidFill>
                          <a:schemeClr val="dk2"/>
                        </a:solidFill>
                        <a:latin typeface="Manrope"/>
                        <a:ea typeface="Manrope"/>
                        <a:cs typeface="Manrope"/>
                        <a:sym typeface="Manrope"/>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45" name="Google Shape;545;p41"/>
          <p:cNvGraphicFramePr/>
          <p:nvPr/>
        </p:nvGraphicFramePr>
        <p:xfrm>
          <a:off x="2217763" y="194600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r>
                        <a:rPr lang="en" sz="1800" b="1">
                          <a:solidFill>
                            <a:schemeClr val="dk2"/>
                          </a:solidFill>
                          <a:latin typeface="Manrope"/>
                          <a:ea typeface="Manrope"/>
                          <a:cs typeface="Manrope"/>
                          <a:sym typeface="Manrope"/>
                        </a:rPr>
                        <a:t>4</a:t>
                      </a: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46" name="Google Shape;546;p41"/>
          <p:cNvGraphicFramePr/>
          <p:nvPr/>
        </p:nvGraphicFramePr>
        <p:xfrm>
          <a:off x="3235563" y="194600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r>
                        <a:rPr lang="en" sz="1800" b="1">
                          <a:solidFill>
                            <a:schemeClr val="dk2"/>
                          </a:solidFill>
                          <a:latin typeface="Manrope"/>
                          <a:ea typeface="Manrope"/>
                          <a:cs typeface="Manrope"/>
                          <a:sym typeface="Manrope"/>
                        </a:rPr>
                        <a:t>8</a:t>
                      </a: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47" name="Google Shape;547;p41"/>
          <p:cNvGraphicFramePr/>
          <p:nvPr/>
        </p:nvGraphicFramePr>
        <p:xfrm>
          <a:off x="4253363" y="194600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r>
                        <a:rPr lang="en" sz="1800" b="1">
                          <a:solidFill>
                            <a:schemeClr val="dk2"/>
                          </a:solidFill>
                          <a:latin typeface="Manrope"/>
                          <a:ea typeface="Manrope"/>
                          <a:cs typeface="Manrope"/>
                          <a:sym typeface="Manrope"/>
                        </a:rPr>
                        <a:t>1</a:t>
                      </a: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48" name="Google Shape;548;p41"/>
          <p:cNvGraphicFramePr/>
          <p:nvPr/>
        </p:nvGraphicFramePr>
        <p:xfrm>
          <a:off x="5271163" y="194600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r>
                        <a:rPr lang="en" sz="1800" b="1">
                          <a:solidFill>
                            <a:schemeClr val="dk2"/>
                          </a:solidFill>
                          <a:latin typeface="Manrope"/>
                          <a:ea typeface="Manrope"/>
                          <a:cs typeface="Manrope"/>
                          <a:sym typeface="Manrope"/>
                        </a:rPr>
                        <a:t>-1</a:t>
                      </a: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49" name="Google Shape;549;p41"/>
          <p:cNvGraphicFramePr/>
          <p:nvPr/>
        </p:nvGraphicFramePr>
        <p:xfrm>
          <a:off x="6288963" y="194600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r>
                        <a:rPr lang="en" sz="1800" b="1">
                          <a:solidFill>
                            <a:schemeClr val="dk2"/>
                          </a:solidFill>
                          <a:latin typeface="Manrope"/>
                          <a:ea typeface="Manrope"/>
                          <a:cs typeface="Manrope"/>
                          <a:sym typeface="Manrope"/>
                        </a:rPr>
                        <a:t>-9</a:t>
                      </a: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50" name="Google Shape;550;p41"/>
          <p:cNvGraphicFramePr/>
          <p:nvPr/>
        </p:nvGraphicFramePr>
        <p:xfrm>
          <a:off x="7306775" y="194600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r>
                        <a:rPr lang="en" sz="1800" b="1">
                          <a:solidFill>
                            <a:schemeClr val="dk2"/>
                          </a:solidFill>
                          <a:latin typeface="Manrope"/>
                          <a:ea typeface="Manrope"/>
                          <a:cs typeface="Manrope"/>
                          <a:sym typeface="Manrope"/>
                        </a:rPr>
                        <a:t>5</a:t>
                      </a: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51" name="Google Shape;551;p41"/>
          <p:cNvGraphicFramePr/>
          <p:nvPr/>
        </p:nvGraphicFramePr>
        <p:xfrm>
          <a:off x="1199813" y="325575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52" name="Google Shape;552;p41"/>
          <p:cNvGraphicFramePr/>
          <p:nvPr/>
        </p:nvGraphicFramePr>
        <p:xfrm>
          <a:off x="2217763" y="325575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53" name="Google Shape;553;p41"/>
          <p:cNvGraphicFramePr/>
          <p:nvPr/>
        </p:nvGraphicFramePr>
        <p:xfrm>
          <a:off x="3235563" y="325575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54" name="Google Shape;554;p41"/>
          <p:cNvGraphicFramePr/>
          <p:nvPr/>
        </p:nvGraphicFramePr>
        <p:xfrm>
          <a:off x="4253363" y="325575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55" name="Google Shape;555;p41"/>
          <p:cNvGraphicFramePr/>
          <p:nvPr/>
        </p:nvGraphicFramePr>
        <p:xfrm>
          <a:off x="5271163" y="325575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56" name="Google Shape;556;p41"/>
          <p:cNvGraphicFramePr/>
          <p:nvPr/>
        </p:nvGraphicFramePr>
        <p:xfrm>
          <a:off x="6288963" y="325575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57" name="Google Shape;557;p41"/>
          <p:cNvGraphicFramePr/>
          <p:nvPr/>
        </p:nvGraphicFramePr>
        <p:xfrm>
          <a:off x="7306775" y="3255750"/>
          <a:ext cx="3000000" cy="3000000"/>
        </p:xfrm>
        <a:graphic>
          <a:graphicData uri="http://schemas.openxmlformats.org/drawingml/2006/table">
            <a:tbl>
              <a:tblPr>
                <a:noFill/>
                <a:tableStyleId>{D98DC788-3108-4347-BF98-196111C1DC53}</a:tableStyleId>
              </a:tblPr>
              <a:tblGrid>
                <a:gridCol w="647625">
                  <a:extLst>
                    <a:ext uri="{9D8B030D-6E8A-4147-A177-3AD203B41FA5}">
                      <a16:colId xmlns:a16="http://schemas.microsoft.com/office/drawing/2014/main" val="20000"/>
                    </a:ext>
                  </a:extLst>
                </a:gridCol>
              </a:tblGrid>
              <a:tr h="457150">
                <a:tc>
                  <a:txBody>
                    <a:bodyPr/>
                    <a:lstStyle/>
                    <a:p>
                      <a:pPr marL="0" marR="0" lvl="0" indent="0" algn="ctr" rtl="0">
                        <a:lnSpc>
                          <a:spcPct val="115000"/>
                        </a:lnSpc>
                        <a:spcBef>
                          <a:spcPts val="0"/>
                        </a:spcBef>
                        <a:spcAft>
                          <a:spcPts val="0"/>
                        </a:spcAft>
                        <a:buNone/>
                      </a:pPr>
                      <a:endParaRPr sz="1800" b="1" dirty="0">
                        <a:solidFill>
                          <a:schemeClr val="dk2"/>
                        </a:solidFill>
                        <a:latin typeface="Manrope"/>
                        <a:ea typeface="Manrope"/>
                        <a:cs typeface="Manrope"/>
                        <a:sym typeface="Manrop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558" name="Google Shape;558;p41"/>
          <p:cNvSpPr/>
          <p:nvPr/>
        </p:nvSpPr>
        <p:spPr>
          <a:xfrm rot="-980390" flipH="1">
            <a:off x="7138915" y="3927704"/>
            <a:ext cx="2420571" cy="1278029"/>
          </a:xfrm>
          <a:custGeom>
            <a:avLst/>
            <a:gdLst/>
            <a:ahLst/>
            <a:cxnLst/>
            <a:rect l="l" t="t" r="r" b="b"/>
            <a:pathLst>
              <a:path w="35785" h="18894" fill="none" extrusionOk="0">
                <a:moveTo>
                  <a:pt x="0" y="1434"/>
                </a:moveTo>
                <a:cubicBezTo>
                  <a:pt x="2465" y="1"/>
                  <a:pt x="5661" y="882"/>
                  <a:pt x="8110" y="2360"/>
                </a:cubicBezTo>
                <a:cubicBezTo>
                  <a:pt x="10544" y="3854"/>
                  <a:pt x="12650" y="5915"/>
                  <a:pt x="15294" y="7005"/>
                </a:cubicBezTo>
                <a:cubicBezTo>
                  <a:pt x="17922" y="8095"/>
                  <a:pt x="21477" y="7886"/>
                  <a:pt x="23030" y="5482"/>
                </a:cubicBezTo>
                <a:cubicBezTo>
                  <a:pt x="23672" y="4526"/>
                  <a:pt x="23762" y="3003"/>
                  <a:pt x="22776" y="2420"/>
                </a:cubicBezTo>
                <a:cubicBezTo>
                  <a:pt x="21641" y="1733"/>
                  <a:pt x="20103" y="3107"/>
                  <a:pt x="20282" y="4421"/>
                </a:cubicBezTo>
                <a:cubicBezTo>
                  <a:pt x="20461" y="5736"/>
                  <a:pt x="21746" y="6662"/>
                  <a:pt x="23030" y="6990"/>
                </a:cubicBezTo>
                <a:cubicBezTo>
                  <a:pt x="24314" y="7319"/>
                  <a:pt x="25674" y="7214"/>
                  <a:pt x="26988" y="7378"/>
                </a:cubicBezTo>
                <a:cubicBezTo>
                  <a:pt x="29616" y="7722"/>
                  <a:pt x="32081" y="9186"/>
                  <a:pt x="33634" y="11336"/>
                </a:cubicBezTo>
                <a:cubicBezTo>
                  <a:pt x="35172" y="13487"/>
                  <a:pt x="35784" y="16295"/>
                  <a:pt x="35277" y="18893"/>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59" name="Google Shape;559;p41"/>
          <p:cNvGrpSpPr/>
          <p:nvPr/>
        </p:nvGrpSpPr>
        <p:grpSpPr>
          <a:xfrm>
            <a:off x="7755850" y="290625"/>
            <a:ext cx="1021477" cy="445525"/>
            <a:chOff x="253375" y="4065700"/>
            <a:chExt cx="1021477" cy="445525"/>
          </a:xfrm>
        </p:grpSpPr>
        <p:sp>
          <p:nvSpPr>
            <p:cNvPr id="560" name="Google Shape;560;p41"/>
            <p:cNvSpPr/>
            <p:nvPr/>
          </p:nvSpPr>
          <p:spPr>
            <a:xfrm flipH="1">
              <a:off x="610350" y="4444399"/>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41"/>
            <p:cNvSpPr/>
            <p:nvPr/>
          </p:nvSpPr>
          <p:spPr>
            <a:xfrm>
              <a:off x="253375" y="4065700"/>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62" name="Google Shape;562;p41"/>
          <p:cNvSpPr/>
          <p:nvPr/>
        </p:nvSpPr>
        <p:spPr>
          <a:xfrm rot="725671">
            <a:off x="8353732" y="4515004"/>
            <a:ext cx="446837" cy="362791"/>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-3</a:t>
            </a:r>
          </a:p>
        </p:txBody>
      </p:sp>
      <p:cxnSp>
        <p:nvCxnSpPr>
          <p:cNvPr id="563" name="Google Shape;563;p41"/>
          <p:cNvCxnSpPr/>
          <p:nvPr/>
        </p:nvCxnSpPr>
        <p:spPr>
          <a:xfrm>
            <a:off x="1039350" y="2829450"/>
            <a:ext cx="7065300" cy="0"/>
          </a:xfrm>
          <a:prstGeom prst="straightConnector1">
            <a:avLst/>
          </a:prstGeom>
          <a:noFill/>
          <a:ln w="19050" cap="flat" cmpd="sng">
            <a:solidFill>
              <a:schemeClr val="accent1"/>
            </a:solidFill>
            <a:prstDash val="solid"/>
            <a:round/>
            <a:headEnd type="triangle" w="med" len="med"/>
            <a:tailEnd type="triangle" w="med" len="med"/>
          </a:ln>
        </p:spPr>
      </p:cxnSp>
      <p:sp>
        <p:nvSpPr>
          <p:cNvPr id="564" name="Google Shape;564;p41"/>
          <p:cNvSpPr/>
          <p:nvPr/>
        </p:nvSpPr>
        <p:spPr>
          <a:xfrm>
            <a:off x="636163" y="4427450"/>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Activité III</a:t>
            </a:r>
            <a:endParaRPr dirty="0"/>
          </a:p>
        </p:txBody>
      </p:sp>
      <p:sp>
        <p:nvSpPr>
          <p:cNvPr id="570" name="Google Shape;570;p42"/>
          <p:cNvSpPr txBox="1"/>
          <p:nvPr/>
        </p:nvSpPr>
        <p:spPr>
          <a:xfrm>
            <a:off x="720000" y="1055300"/>
            <a:ext cx="7704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bert Sans"/>
                <a:ea typeface="Albert Sans"/>
                <a:cs typeface="Albert Sans"/>
                <a:sym typeface="Albert Sans"/>
              </a:rPr>
              <a:t>Reliez les nombres suivants à la bonne case, selon qu'il s'agit de nombres positifs</a:t>
            </a:r>
            <a:endParaRPr dirty="0">
              <a:solidFill>
                <a:schemeClr val="dk1"/>
              </a:solidFill>
              <a:latin typeface="Albert Sans"/>
              <a:ea typeface="Albert Sans"/>
              <a:cs typeface="Albert Sans"/>
              <a:sym typeface="Albert Sans"/>
            </a:endParaRPr>
          </a:p>
          <a:p>
            <a:pPr marL="0" lvl="0" indent="0" algn="l" rtl="0">
              <a:spcBef>
                <a:spcPts val="0"/>
              </a:spcBef>
              <a:spcAft>
                <a:spcPts val="0"/>
              </a:spcAft>
              <a:buNone/>
            </a:pPr>
            <a:r>
              <a:rPr lang="en">
                <a:solidFill>
                  <a:schemeClr val="dk1"/>
                </a:solidFill>
                <a:latin typeface="Albert Sans"/>
                <a:ea typeface="Albert Sans"/>
                <a:cs typeface="Albert Sans"/>
                <a:sym typeface="Albert Sans"/>
              </a:rPr>
              <a:t>ou négatifs :</a:t>
            </a:r>
            <a:endParaRPr dirty="0">
              <a:solidFill>
                <a:schemeClr val="dk1"/>
              </a:solidFill>
              <a:latin typeface="Albert Sans"/>
              <a:ea typeface="Albert Sans"/>
              <a:cs typeface="Albert Sans"/>
              <a:sym typeface="Albert Sans"/>
            </a:endParaRPr>
          </a:p>
        </p:txBody>
      </p:sp>
      <p:sp>
        <p:nvSpPr>
          <p:cNvPr id="571" name="Google Shape;571;p42"/>
          <p:cNvSpPr txBox="1"/>
          <p:nvPr/>
        </p:nvSpPr>
        <p:spPr>
          <a:xfrm>
            <a:off x="3359200" y="1972469"/>
            <a:ext cx="2321100" cy="10089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2"/>
                </a:solidFill>
                <a:latin typeface="Manrope"/>
                <a:ea typeface="Manrope"/>
                <a:cs typeface="Manrope"/>
                <a:sym typeface="Manrope"/>
              </a:rPr>
              <a:t>Nombres</a:t>
            </a:r>
            <a:endParaRPr sz="2000" b="1" dirty="0">
              <a:solidFill>
                <a:schemeClr val="dk2"/>
              </a:solidFill>
              <a:latin typeface="Manrope"/>
              <a:ea typeface="Manrope"/>
              <a:cs typeface="Manrope"/>
              <a:sym typeface="Manrope"/>
            </a:endParaRPr>
          </a:p>
          <a:p>
            <a:pPr marL="0" lvl="0" indent="0" algn="ctr" rtl="0">
              <a:lnSpc>
                <a:spcPct val="100000"/>
              </a:lnSpc>
              <a:spcBef>
                <a:spcPts val="0"/>
              </a:spcBef>
              <a:spcAft>
                <a:spcPts val="0"/>
              </a:spcAft>
              <a:buNone/>
            </a:pPr>
            <a:r>
              <a:rPr lang="en" sz="2000" b="1">
                <a:solidFill>
                  <a:schemeClr val="dk2"/>
                </a:solidFill>
                <a:latin typeface="Manrope"/>
                <a:ea typeface="Manrope"/>
                <a:cs typeface="Manrope"/>
                <a:sym typeface="Manrope"/>
              </a:rPr>
              <a:t>positifs</a:t>
            </a:r>
            <a:endParaRPr sz="2000" b="1" dirty="0">
              <a:solidFill>
                <a:schemeClr val="dk2"/>
              </a:solidFill>
              <a:latin typeface="Manrope"/>
              <a:ea typeface="Manrope"/>
              <a:cs typeface="Manrope"/>
              <a:sym typeface="Manrope"/>
            </a:endParaRPr>
          </a:p>
        </p:txBody>
      </p:sp>
      <p:sp>
        <p:nvSpPr>
          <p:cNvPr id="572" name="Google Shape;572;p42"/>
          <p:cNvSpPr txBox="1"/>
          <p:nvPr/>
        </p:nvSpPr>
        <p:spPr>
          <a:xfrm>
            <a:off x="3359200" y="3247589"/>
            <a:ext cx="2321100" cy="1008900"/>
          </a:xfrm>
          <a:prstGeom prst="rect">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2"/>
                </a:solidFill>
                <a:latin typeface="Manrope"/>
                <a:ea typeface="Manrope"/>
                <a:cs typeface="Manrope"/>
                <a:sym typeface="Manrope"/>
              </a:rPr>
              <a:t>Nombres négatifs</a:t>
            </a:r>
            <a:endParaRPr sz="2000" b="1" dirty="0">
              <a:solidFill>
                <a:schemeClr val="dk2"/>
              </a:solidFill>
              <a:latin typeface="Manrope"/>
              <a:ea typeface="Manrope"/>
              <a:cs typeface="Manrope"/>
              <a:sym typeface="Manrope"/>
            </a:endParaRPr>
          </a:p>
        </p:txBody>
      </p:sp>
      <p:sp>
        <p:nvSpPr>
          <p:cNvPr id="573" name="Google Shape;573;p42"/>
          <p:cNvSpPr txBox="1"/>
          <p:nvPr/>
        </p:nvSpPr>
        <p:spPr>
          <a:xfrm>
            <a:off x="790150" y="1624950"/>
            <a:ext cx="554400" cy="309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2"/>
                </a:solidFill>
                <a:latin typeface="DM Sans"/>
                <a:ea typeface="DM Sans"/>
                <a:cs typeface="DM Sans"/>
                <a:sym typeface="DM Sans"/>
              </a:rPr>
              <a:t>2</a:t>
            </a:r>
            <a:endParaRPr sz="1800" dirty="0"/>
          </a:p>
        </p:txBody>
      </p:sp>
      <p:sp>
        <p:nvSpPr>
          <p:cNvPr id="574" name="Google Shape;574;p42"/>
          <p:cNvSpPr txBox="1"/>
          <p:nvPr/>
        </p:nvSpPr>
        <p:spPr>
          <a:xfrm>
            <a:off x="790150" y="2006258"/>
            <a:ext cx="554400" cy="309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2"/>
                </a:solidFill>
                <a:latin typeface="DM Sans"/>
                <a:ea typeface="DM Sans"/>
                <a:cs typeface="DM Sans"/>
                <a:sym typeface="DM Sans"/>
              </a:rPr>
              <a:t>-4</a:t>
            </a:r>
            <a:endParaRPr sz="1800" dirty="0"/>
          </a:p>
        </p:txBody>
      </p:sp>
      <p:sp>
        <p:nvSpPr>
          <p:cNvPr id="575" name="Google Shape;575;p42"/>
          <p:cNvSpPr txBox="1"/>
          <p:nvPr/>
        </p:nvSpPr>
        <p:spPr>
          <a:xfrm>
            <a:off x="790150" y="2387567"/>
            <a:ext cx="554400" cy="309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2"/>
                </a:solidFill>
                <a:latin typeface="DM Sans"/>
                <a:ea typeface="DM Sans"/>
                <a:cs typeface="DM Sans"/>
                <a:sym typeface="DM Sans"/>
              </a:rPr>
              <a:t>1</a:t>
            </a:r>
            <a:endParaRPr sz="1800" dirty="0"/>
          </a:p>
        </p:txBody>
      </p:sp>
      <p:sp>
        <p:nvSpPr>
          <p:cNvPr id="576" name="Google Shape;576;p42"/>
          <p:cNvSpPr txBox="1"/>
          <p:nvPr/>
        </p:nvSpPr>
        <p:spPr>
          <a:xfrm>
            <a:off x="790150" y="2768875"/>
            <a:ext cx="554400" cy="309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2"/>
                </a:solidFill>
                <a:latin typeface="DM Sans"/>
                <a:ea typeface="DM Sans"/>
                <a:cs typeface="DM Sans"/>
                <a:sym typeface="DM Sans"/>
              </a:rPr>
              <a:t>7</a:t>
            </a:r>
            <a:endParaRPr sz="1800" dirty="0"/>
          </a:p>
        </p:txBody>
      </p:sp>
      <p:sp>
        <p:nvSpPr>
          <p:cNvPr id="577" name="Google Shape;577;p42"/>
          <p:cNvSpPr txBox="1"/>
          <p:nvPr/>
        </p:nvSpPr>
        <p:spPr>
          <a:xfrm>
            <a:off x="790150" y="3150183"/>
            <a:ext cx="554400" cy="309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2"/>
                </a:solidFill>
                <a:latin typeface="DM Sans"/>
                <a:ea typeface="DM Sans"/>
                <a:cs typeface="DM Sans"/>
                <a:sym typeface="DM Sans"/>
              </a:rPr>
              <a:t>-2</a:t>
            </a:r>
            <a:endParaRPr sz="1800" dirty="0"/>
          </a:p>
        </p:txBody>
      </p:sp>
      <p:sp>
        <p:nvSpPr>
          <p:cNvPr id="578" name="Google Shape;578;p42"/>
          <p:cNvSpPr txBox="1"/>
          <p:nvPr/>
        </p:nvSpPr>
        <p:spPr>
          <a:xfrm>
            <a:off x="790150" y="3531491"/>
            <a:ext cx="554400" cy="309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2"/>
                </a:solidFill>
                <a:latin typeface="DM Sans"/>
                <a:ea typeface="DM Sans"/>
                <a:cs typeface="DM Sans"/>
                <a:sym typeface="DM Sans"/>
              </a:rPr>
              <a:t>10</a:t>
            </a:r>
            <a:endParaRPr sz="1800" dirty="0"/>
          </a:p>
        </p:txBody>
      </p:sp>
      <p:sp>
        <p:nvSpPr>
          <p:cNvPr id="579" name="Google Shape;579;p42"/>
          <p:cNvSpPr txBox="1"/>
          <p:nvPr/>
        </p:nvSpPr>
        <p:spPr>
          <a:xfrm>
            <a:off x="790150" y="3912800"/>
            <a:ext cx="554400" cy="309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2"/>
                </a:solidFill>
                <a:latin typeface="DM Sans"/>
                <a:ea typeface="DM Sans"/>
                <a:cs typeface="DM Sans"/>
                <a:sym typeface="DM Sans"/>
              </a:rPr>
              <a:t>8</a:t>
            </a:r>
            <a:endParaRPr sz="1800" dirty="0"/>
          </a:p>
        </p:txBody>
      </p:sp>
      <p:sp>
        <p:nvSpPr>
          <p:cNvPr id="580" name="Google Shape;580;p42"/>
          <p:cNvSpPr txBox="1"/>
          <p:nvPr/>
        </p:nvSpPr>
        <p:spPr>
          <a:xfrm>
            <a:off x="790150" y="4294108"/>
            <a:ext cx="554400" cy="309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2"/>
                </a:solidFill>
                <a:latin typeface="DM Sans"/>
                <a:ea typeface="DM Sans"/>
                <a:cs typeface="DM Sans"/>
                <a:sym typeface="DM Sans"/>
              </a:rPr>
              <a:t>-5</a:t>
            </a:r>
            <a:endParaRPr sz="1800" dirty="0"/>
          </a:p>
        </p:txBody>
      </p:sp>
      <p:sp>
        <p:nvSpPr>
          <p:cNvPr id="581" name="Google Shape;581;p42"/>
          <p:cNvSpPr/>
          <p:nvPr/>
        </p:nvSpPr>
        <p:spPr>
          <a:xfrm rot="-10371937" flipH="1">
            <a:off x="7185734" y="804"/>
            <a:ext cx="2267359" cy="1520549"/>
          </a:xfrm>
          <a:custGeom>
            <a:avLst/>
            <a:gdLst/>
            <a:ahLst/>
            <a:cxnLst/>
            <a:rect l="l" t="t" r="r" b="b"/>
            <a:pathLst>
              <a:path w="62892" h="42177" fill="none" extrusionOk="0">
                <a:moveTo>
                  <a:pt x="1" y="42176"/>
                </a:moveTo>
                <a:cubicBezTo>
                  <a:pt x="1838" y="37352"/>
                  <a:pt x="3675" y="32513"/>
                  <a:pt x="6273" y="28078"/>
                </a:cubicBezTo>
                <a:cubicBezTo>
                  <a:pt x="8887" y="23627"/>
                  <a:pt x="12337" y="19565"/>
                  <a:pt x="16773" y="16966"/>
                </a:cubicBezTo>
                <a:cubicBezTo>
                  <a:pt x="19401" y="15413"/>
                  <a:pt x="23000" y="14487"/>
                  <a:pt x="25345" y="16443"/>
                </a:cubicBezTo>
                <a:cubicBezTo>
                  <a:pt x="27571" y="18295"/>
                  <a:pt x="27451" y="21925"/>
                  <a:pt x="25928" y="24389"/>
                </a:cubicBezTo>
                <a:cubicBezTo>
                  <a:pt x="24584" y="26554"/>
                  <a:pt x="21522" y="28137"/>
                  <a:pt x="19536" y="26539"/>
                </a:cubicBezTo>
                <a:cubicBezTo>
                  <a:pt x="17594" y="24956"/>
                  <a:pt x="18430" y="21686"/>
                  <a:pt x="20208" y="19923"/>
                </a:cubicBezTo>
                <a:cubicBezTo>
                  <a:pt x="22836" y="17295"/>
                  <a:pt x="26824" y="16518"/>
                  <a:pt x="30543" y="16533"/>
                </a:cubicBezTo>
                <a:cubicBezTo>
                  <a:pt x="34276" y="16563"/>
                  <a:pt x="37980" y="17265"/>
                  <a:pt x="41699" y="17071"/>
                </a:cubicBezTo>
                <a:cubicBezTo>
                  <a:pt x="51377" y="16563"/>
                  <a:pt x="60338" y="9349"/>
                  <a:pt x="62892" y="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82" name="Google Shape;582;p42"/>
          <p:cNvGrpSpPr/>
          <p:nvPr/>
        </p:nvGrpSpPr>
        <p:grpSpPr>
          <a:xfrm>
            <a:off x="7129000" y="3763150"/>
            <a:ext cx="1127479" cy="530938"/>
            <a:chOff x="380975" y="4106475"/>
            <a:chExt cx="1127479" cy="530938"/>
          </a:xfrm>
        </p:grpSpPr>
        <p:sp>
          <p:nvSpPr>
            <p:cNvPr id="583" name="Google Shape;583;p42"/>
            <p:cNvSpPr/>
            <p:nvPr/>
          </p:nvSpPr>
          <p:spPr>
            <a:xfrm flipH="1">
              <a:off x="380975" y="4570587"/>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 name="Google Shape;584;p42"/>
            <p:cNvSpPr/>
            <p:nvPr/>
          </p:nvSpPr>
          <p:spPr>
            <a:xfrm>
              <a:off x="1280200" y="4106475"/>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585" name="Google Shape;585;p42"/>
          <p:cNvCxnSpPr/>
          <p:nvPr/>
        </p:nvCxnSpPr>
        <p:spPr>
          <a:xfrm>
            <a:off x="1344550" y="1779900"/>
            <a:ext cx="745500" cy="0"/>
          </a:xfrm>
          <a:prstGeom prst="straightConnector1">
            <a:avLst/>
          </a:prstGeom>
          <a:noFill/>
          <a:ln w="19050" cap="flat" cmpd="sng">
            <a:solidFill>
              <a:schemeClr val="accent1"/>
            </a:solidFill>
            <a:prstDash val="solid"/>
            <a:round/>
            <a:headEnd type="none" w="med" len="med"/>
            <a:tailEnd type="oval" w="med" len="med"/>
          </a:ln>
        </p:spPr>
      </p:cxnSp>
      <p:cxnSp>
        <p:nvCxnSpPr>
          <p:cNvPr id="586" name="Google Shape;586;p42"/>
          <p:cNvCxnSpPr/>
          <p:nvPr/>
        </p:nvCxnSpPr>
        <p:spPr>
          <a:xfrm>
            <a:off x="1344550" y="2158080"/>
            <a:ext cx="745500" cy="0"/>
          </a:xfrm>
          <a:prstGeom prst="straightConnector1">
            <a:avLst/>
          </a:prstGeom>
          <a:noFill/>
          <a:ln w="19050" cap="flat" cmpd="sng">
            <a:solidFill>
              <a:schemeClr val="accent1"/>
            </a:solidFill>
            <a:prstDash val="solid"/>
            <a:round/>
            <a:headEnd type="none" w="med" len="med"/>
            <a:tailEnd type="oval" w="med" len="med"/>
          </a:ln>
        </p:spPr>
      </p:cxnSp>
      <p:cxnSp>
        <p:nvCxnSpPr>
          <p:cNvPr id="587" name="Google Shape;587;p42"/>
          <p:cNvCxnSpPr>
            <a:stCxn id="580" idx="3"/>
          </p:cNvCxnSpPr>
          <p:nvPr/>
        </p:nvCxnSpPr>
        <p:spPr>
          <a:xfrm>
            <a:off x="1344550" y="4449058"/>
            <a:ext cx="745500" cy="0"/>
          </a:xfrm>
          <a:prstGeom prst="straightConnector1">
            <a:avLst/>
          </a:prstGeom>
          <a:noFill/>
          <a:ln w="19050" cap="flat" cmpd="sng">
            <a:solidFill>
              <a:schemeClr val="accent1"/>
            </a:solidFill>
            <a:prstDash val="solid"/>
            <a:round/>
            <a:headEnd type="none" w="med" len="med"/>
            <a:tailEnd type="oval" w="med" len="med"/>
          </a:ln>
        </p:spPr>
      </p:cxnSp>
      <p:cxnSp>
        <p:nvCxnSpPr>
          <p:cNvPr id="588" name="Google Shape;588;p42"/>
          <p:cNvCxnSpPr>
            <a:stCxn id="575" idx="3"/>
          </p:cNvCxnSpPr>
          <p:nvPr/>
        </p:nvCxnSpPr>
        <p:spPr>
          <a:xfrm>
            <a:off x="1344550" y="2542517"/>
            <a:ext cx="745800" cy="0"/>
          </a:xfrm>
          <a:prstGeom prst="straightConnector1">
            <a:avLst/>
          </a:prstGeom>
          <a:noFill/>
          <a:ln w="19050" cap="flat" cmpd="sng">
            <a:solidFill>
              <a:schemeClr val="accent1"/>
            </a:solidFill>
            <a:prstDash val="solid"/>
            <a:round/>
            <a:headEnd type="none" w="med" len="med"/>
            <a:tailEnd type="oval" w="med" len="med"/>
          </a:ln>
        </p:spPr>
      </p:cxnSp>
      <p:cxnSp>
        <p:nvCxnSpPr>
          <p:cNvPr id="589" name="Google Shape;589;p42"/>
          <p:cNvCxnSpPr>
            <a:stCxn id="576" idx="3"/>
          </p:cNvCxnSpPr>
          <p:nvPr/>
        </p:nvCxnSpPr>
        <p:spPr>
          <a:xfrm>
            <a:off x="1344550" y="2923825"/>
            <a:ext cx="745500" cy="3300"/>
          </a:xfrm>
          <a:prstGeom prst="straightConnector1">
            <a:avLst/>
          </a:prstGeom>
          <a:noFill/>
          <a:ln w="19050" cap="flat" cmpd="sng">
            <a:solidFill>
              <a:schemeClr val="accent1"/>
            </a:solidFill>
            <a:prstDash val="solid"/>
            <a:round/>
            <a:headEnd type="none" w="med" len="med"/>
            <a:tailEnd type="oval" w="med" len="med"/>
          </a:ln>
        </p:spPr>
      </p:cxnSp>
      <p:cxnSp>
        <p:nvCxnSpPr>
          <p:cNvPr id="590" name="Google Shape;590;p42"/>
          <p:cNvCxnSpPr>
            <a:stCxn id="577" idx="3"/>
          </p:cNvCxnSpPr>
          <p:nvPr/>
        </p:nvCxnSpPr>
        <p:spPr>
          <a:xfrm>
            <a:off x="1344550" y="3305133"/>
            <a:ext cx="745500" cy="6300"/>
          </a:xfrm>
          <a:prstGeom prst="straightConnector1">
            <a:avLst/>
          </a:prstGeom>
          <a:noFill/>
          <a:ln w="19050" cap="flat" cmpd="sng">
            <a:solidFill>
              <a:schemeClr val="accent1"/>
            </a:solidFill>
            <a:prstDash val="solid"/>
            <a:round/>
            <a:headEnd type="none" w="med" len="med"/>
            <a:tailEnd type="oval" w="med" len="med"/>
          </a:ln>
        </p:spPr>
      </p:cxnSp>
      <p:cxnSp>
        <p:nvCxnSpPr>
          <p:cNvPr id="591" name="Google Shape;591;p42"/>
          <p:cNvCxnSpPr>
            <a:stCxn id="578" idx="3"/>
          </p:cNvCxnSpPr>
          <p:nvPr/>
        </p:nvCxnSpPr>
        <p:spPr>
          <a:xfrm>
            <a:off x="1344550" y="3686441"/>
            <a:ext cx="745500" cy="9300"/>
          </a:xfrm>
          <a:prstGeom prst="straightConnector1">
            <a:avLst/>
          </a:prstGeom>
          <a:noFill/>
          <a:ln w="19050" cap="flat" cmpd="sng">
            <a:solidFill>
              <a:schemeClr val="accent1"/>
            </a:solidFill>
            <a:prstDash val="solid"/>
            <a:round/>
            <a:headEnd type="none" w="med" len="med"/>
            <a:tailEnd type="oval" w="med" len="med"/>
          </a:ln>
        </p:spPr>
      </p:cxnSp>
      <p:cxnSp>
        <p:nvCxnSpPr>
          <p:cNvPr id="592" name="Google Shape;592;p42"/>
          <p:cNvCxnSpPr>
            <a:stCxn id="579" idx="3"/>
          </p:cNvCxnSpPr>
          <p:nvPr/>
        </p:nvCxnSpPr>
        <p:spPr>
          <a:xfrm>
            <a:off x="1344550" y="4067750"/>
            <a:ext cx="745500" cy="12600"/>
          </a:xfrm>
          <a:prstGeom prst="straightConnector1">
            <a:avLst/>
          </a:prstGeom>
          <a:noFill/>
          <a:ln w="19050" cap="flat" cmpd="sng">
            <a:solidFill>
              <a:schemeClr val="accent1"/>
            </a:solidFill>
            <a:prstDash val="solid"/>
            <a:round/>
            <a:headEnd type="none" w="med" len="med"/>
            <a:tailEnd type="oval"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43"/>
          <p:cNvSpPr txBox="1">
            <a:spLocks noGrp="1"/>
          </p:cNvSpPr>
          <p:nvPr>
            <p:ph type="title"/>
          </p:nvPr>
        </p:nvSpPr>
        <p:spPr>
          <a:xfrm>
            <a:off x="2347938" y="539500"/>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Merci</a:t>
            </a:r>
            <a:endParaRPr dirty="0"/>
          </a:p>
        </p:txBody>
      </p:sp>
      <p:sp>
        <p:nvSpPr>
          <p:cNvPr id="598" name="Google Shape;598;p43"/>
          <p:cNvSpPr txBox="1">
            <a:spLocks noGrp="1"/>
          </p:cNvSpPr>
          <p:nvPr>
            <p:ph type="subTitle" idx="1"/>
          </p:nvPr>
        </p:nvSpPr>
        <p:spPr>
          <a:xfrm>
            <a:off x="2347900" y="15220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Manrope"/>
                <a:ea typeface="Manrope"/>
                <a:cs typeface="Manrope"/>
                <a:sym typeface="Manrope"/>
              </a:rPr>
              <a:t>Avez-vous des questions ?</a:t>
            </a:r>
            <a:endParaRPr sz="1800" b="1" dirty="0">
              <a:solidFill>
                <a:schemeClr val="dk2"/>
              </a:solidFill>
              <a:latin typeface="Manrope"/>
              <a:ea typeface="Manrope"/>
              <a:cs typeface="Manrope"/>
              <a:sym typeface="Manrope"/>
            </a:endParaRPr>
          </a:p>
          <a:p>
            <a:pPr marL="0" lvl="0" indent="0" algn="ctr" rtl="0">
              <a:spcBef>
                <a:spcPts val="0"/>
              </a:spcBef>
              <a:spcAft>
                <a:spcPts val="0"/>
              </a:spcAft>
              <a:buNone/>
            </a:pPr>
            <a:r>
              <a:rPr lang="en"/>
              <a:t>votreemail@freepik.com </a:t>
            </a:r>
            <a:endParaRPr dirty="0"/>
          </a:p>
          <a:p>
            <a:pPr marL="0" lvl="0" indent="0" algn="ctr" rtl="0">
              <a:spcBef>
                <a:spcPts val="0"/>
              </a:spcBef>
              <a:spcAft>
                <a:spcPts val="0"/>
              </a:spcAft>
              <a:buNone/>
            </a:pPr>
            <a:r>
              <a:rPr lang="en"/>
              <a:t>+91  620 421 838 </a:t>
            </a:r>
            <a:endParaRPr dirty="0"/>
          </a:p>
          <a:p>
            <a:pPr marL="0" lvl="0" indent="0" algn="ctr" rtl="0">
              <a:spcBef>
                <a:spcPts val="0"/>
              </a:spcBef>
              <a:spcAft>
                <a:spcPts val="0"/>
              </a:spcAft>
              <a:buNone/>
            </a:pPr>
            <a:r>
              <a:rPr lang="en"/>
              <a:t>votrewebsite.com</a:t>
            </a:r>
            <a:endParaRPr dirty="0"/>
          </a:p>
        </p:txBody>
      </p:sp>
      <p:sp>
        <p:nvSpPr>
          <p:cNvPr id="599" name="Google Shape;599;p43"/>
          <p:cNvSpPr txBox="1"/>
          <p:nvPr/>
        </p:nvSpPr>
        <p:spPr>
          <a:xfrm>
            <a:off x="2529150" y="4266500"/>
            <a:ext cx="4085700" cy="3375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dk1"/>
                </a:solidFill>
                <a:latin typeface="Albert Sans"/>
                <a:ea typeface="Albert Sans"/>
                <a:cs typeface="Albert Sans"/>
                <a:sym typeface="Albert Sans"/>
              </a:rPr>
              <a:t>Veuillez conserver cette diapositive pour attribution</a:t>
            </a:r>
            <a:endParaRPr sz="1200" dirty="0">
              <a:solidFill>
                <a:schemeClr val="dk1"/>
              </a:solidFill>
              <a:latin typeface="Albert Sans"/>
              <a:ea typeface="Albert Sans"/>
              <a:cs typeface="Albert Sans"/>
              <a:sym typeface="Albert Sans"/>
            </a:endParaRPr>
          </a:p>
        </p:txBody>
      </p:sp>
      <p:sp>
        <p:nvSpPr>
          <p:cNvPr id="600" name="Google Shape;600;p43"/>
          <p:cNvSpPr/>
          <p:nvPr/>
        </p:nvSpPr>
        <p:spPr>
          <a:xfrm>
            <a:off x="3560150" y="2888913"/>
            <a:ext cx="606600" cy="606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sp>
        <p:nvSpPr>
          <p:cNvPr id="601" name="Google Shape;601;p43"/>
          <p:cNvSpPr/>
          <p:nvPr/>
        </p:nvSpPr>
        <p:spPr>
          <a:xfrm>
            <a:off x="4268700" y="2888913"/>
            <a:ext cx="606600" cy="606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sp>
        <p:nvSpPr>
          <p:cNvPr id="602" name="Google Shape;602;p43"/>
          <p:cNvSpPr/>
          <p:nvPr/>
        </p:nvSpPr>
        <p:spPr>
          <a:xfrm>
            <a:off x="4977250" y="2888913"/>
            <a:ext cx="606600" cy="606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sp>
        <p:nvSpPr>
          <p:cNvPr id="603" name="Google Shape;603;p43"/>
          <p:cNvSpPr/>
          <p:nvPr/>
        </p:nvSpPr>
        <p:spPr>
          <a:xfrm rot="-257646">
            <a:off x="840639" y="1640732"/>
            <a:ext cx="440591" cy="349732"/>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-7</a:t>
            </a:r>
          </a:p>
        </p:txBody>
      </p:sp>
      <p:sp>
        <p:nvSpPr>
          <p:cNvPr id="604" name="Google Shape;604;p43"/>
          <p:cNvSpPr/>
          <p:nvPr/>
        </p:nvSpPr>
        <p:spPr>
          <a:xfrm rot="788759">
            <a:off x="7433217" y="2949634"/>
            <a:ext cx="574585" cy="354274"/>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+5</a:t>
            </a:r>
          </a:p>
        </p:txBody>
      </p:sp>
      <p:sp>
        <p:nvSpPr>
          <p:cNvPr id="605" name="Google Shape;605;p43"/>
          <p:cNvSpPr/>
          <p:nvPr/>
        </p:nvSpPr>
        <p:spPr>
          <a:xfrm rot="-565816">
            <a:off x="7969428" y="887451"/>
            <a:ext cx="482605" cy="362790"/>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-6</a:t>
            </a:r>
          </a:p>
        </p:txBody>
      </p:sp>
      <p:sp>
        <p:nvSpPr>
          <p:cNvPr id="606" name="Google Shape;606;p43"/>
          <p:cNvSpPr/>
          <p:nvPr/>
        </p:nvSpPr>
        <p:spPr>
          <a:xfrm>
            <a:off x="8646275" y="359700"/>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07" name="Google Shape;607;p43"/>
          <p:cNvGrpSpPr/>
          <p:nvPr/>
        </p:nvGrpSpPr>
        <p:grpSpPr>
          <a:xfrm>
            <a:off x="565325" y="4048325"/>
            <a:ext cx="812402" cy="555675"/>
            <a:chOff x="565325" y="4048325"/>
            <a:chExt cx="812402" cy="555675"/>
          </a:xfrm>
        </p:grpSpPr>
        <p:sp>
          <p:nvSpPr>
            <p:cNvPr id="608" name="Google Shape;608;p43"/>
            <p:cNvSpPr/>
            <p:nvPr/>
          </p:nvSpPr>
          <p:spPr>
            <a:xfrm flipH="1">
              <a:off x="713225" y="4537174"/>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43"/>
            <p:cNvSpPr/>
            <p:nvPr/>
          </p:nvSpPr>
          <p:spPr>
            <a:xfrm>
              <a:off x="565325" y="4048325"/>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sp>
        <p:nvSpPr>
          <p:cNvPr id="610" name="Google Shape;610;p43"/>
          <p:cNvSpPr/>
          <p:nvPr/>
        </p:nvSpPr>
        <p:spPr>
          <a:xfrm>
            <a:off x="3690795" y="3019185"/>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11" name="Google Shape;611;p43"/>
          <p:cNvGrpSpPr/>
          <p:nvPr/>
        </p:nvGrpSpPr>
        <p:grpSpPr>
          <a:xfrm>
            <a:off x="4398967" y="3019376"/>
            <a:ext cx="346056" cy="345674"/>
            <a:chOff x="3303268" y="3817349"/>
            <a:chExt cx="346056" cy="345674"/>
          </a:xfrm>
        </p:grpSpPr>
        <p:sp>
          <p:nvSpPr>
            <p:cNvPr id="612" name="Google Shape;612;p4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613;p4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 name="Google Shape;614;p4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 name="Google Shape;615;p4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16" name="Google Shape;616;p43"/>
          <p:cNvGrpSpPr/>
          <p:nvPr/>
        </p:nvGrpSpPr>
        <p:grpSpPr>
          <a:xfrm>
            <a:off x="5107531" y="3019376"/>
            <a:ext cx="346056" cy="345674"/>
            <a:chOff x="3752358" y="3817349"/>
            <a:chExt cx="346056" cy="345674"/>
          </a:xfrm>
        </p:grpSpPr>
        <p:sp>
          <p:nvSpPr>
            <p:cNvPr id="617" name="Google Shape;617;p4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 name="Google Shape;618;p4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 name="Google Shape;619;p4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 name="Google Shape;620;p4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8"/>
          <p:cNvSpPr txBox="1">
            <a:spLocks noGrp="1"/>
          </p:cNvSpPr>
          <p:nvPr>
            <p:ph type="subTitle" idx="1"/>
          </p:nvPr>
        </p:nvSpPr>
        <p:spPr>
          <a:xfrm>
            <a:off x="1019325" y="1248941"/>
            <a:ext cx="7105350" cy="3104176"/>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fr-FR" sz="1800" dirty="0"/>
              <a:t>1. L’évolution du Framework</a:t>
            </a:r>
          </a:p>
          <a:p>
            <a:pPr marL="0" lvl="0" indent="0" algn="l" rtl="0">
              <a:lnSpc>
                <a:spcPct val="150000"/>
              </a:lnSpc>
              <a:spcBef>
                <a:spcPts val="0"/>
              </a:spcBef>
              <a:spcAft>
                <a:spcPts val="0"/>
              </a:spcAft>
              <a:buNone/>
            </a:pPr>
            <a:r>
              <a:rPr lang="fr-FR" sz="1800" dirty="0"/>
              <a:t>2. L’écosystème des Framework PHP</a:t>
            </a:r>
          </a:p>
          <a:p>
            <a:pPr marL="0" lvl="0" indent="0" algn="l" rtl="0">
              <a:lnSpc>
                <a:spcPct val="150000"/>
              </a:lnSpc>
              <a:spcBef>
                <a:spcPts val="0"/>
              </a:spcBef>
              <a:spcAft>
                <a:spcPts val="0"/>
              </a:spcAft>
              <a:buNone/>
            </a:pPr>
            <a:r>
              <a:rPr lang="fr-FR" sz="1800" dirty="0"/>
              <a:t>3. Identifier et trouver des ressources sur Symfony</a:t>
            </a:r>
          </a:p>
          <a:p>
            <a:pPr marL="0" lvl="0" indent="0" algn="l" rtl="0">
              <a:lnSpc>
                <a:spcPct val="150000"/>
              </a:lnSpc>
              <a:spcBef>
                <a:spcPts val="0"/>
              </a:spcBef>
              <a:spcAft>
                <a:spcPts val="0"/>
              </a:spcAft>
              <a:buNone/>
            </a:pPr>
            <a:r>
              <a:rPr lang="fr-FR" sz="1800" dirty="0"/>
              <a:t>4. Les concepts fondamentaux de Symfony</a:t>
            </a:r>
          </a:p>
          <a:p>
            <a:pPr marL="0" lvl="0" indent="0" algn="l" rtl="0">
              <a:lnSpc>
                <a:spcPct val="150000"/>
              </a:lnSpc>
              <a:spcBef>
                <a:spcPts val="0"/>
              </a:spcBef>
              <a:spcAft>
                <a:spcPts val="0"/>
              </a:spcAft>
              <a:buNone/>
            </a:pPr>
            <a:r>
              <a:rPr lang="fr-FR" sz="1800" dirty="0"/>
              <a:t>5. Symfony Flex VS Symfony Full Stack Framework</a:t>
            </a:r>
          </a:p>
          <a:p>
            <a:pPr marL="0" lvl="0" indent="0" algn="l" rtl="0">
              <a:lnSpc>
                <a:spcPct val="150000"/>
              </a:lnSpc>
              <a:spcBef>
                <a:spcPts val="0"/>
              </a:spcBef>
              <a:spcAft>
                <a:spcPts val="0"/>
              </a:spcAft>
              <a:buNone/>
            </a:pPr>
            <a:r>
              <a:rPr lang="fr-FR" sz="1800" dirty="0"/>
              <a:t>6. Les atouts de Symfony</a:t>
            </a:r>
            <a:endParaRPr sz="1800" dirty="0"/>
          </a:p>
        </p:txBody>
      </p:sp>
      <p:sp>
        <p:nvSpPr>
          <p:cNvPr id="228" name="Google Shape;228;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Somaire</a:t>
            </a:r>
            <a:endParaRPr dirty="0"/>
          </a:p>
        </p:txBody>
      </p:sp>
      <p:sp>
        <p:nvSpPr>
          <p:cNvPr id="230" name="Google Shape;230;p28"/>
          <p:cNvSpPr/>
          <p:nvPr/>
        </p:nvSpPr>
        <p:spPr>
          <a:xfrm rot="10800000">
            <a:off x="6723500" y="-29050"/>
            <a:ext cx="2420497" cy="1277990"/>
          </a:xfrm>
          <a:custGeom>
            <a:avLst/>
            <a:gdLst/>
            <a:ahLst/>
            <a:cxnLst/>
            <a:rect l="l" t="t" r="r" b="b"/>
            <a:pathLst>
              <a:path w="35785" h="18894" fill="none" extrusionOk="0">
                <a:moveTo>
                  <a:pt x="0" y="1434"/>
                </a:moveTo>
                <a:cubicBezTo>
                  <a:pt x="2465" y="1"/>
                  <a:pt x="5661" y="882"/>
                  <a:pt x="8110" y="2360"/>
                </a:cubicBezTo>
                <a:cubicBezTo>
                  <a:pt x="10544" y="3854"/>
                  <a:pt x="12650" y="5915"/>
                  <a:pt x="15294" y="7005"/>
                </a:cubicBezTo>
                <a:cubicBezTo>
                  <a:pt x="17922" y="8095"/>
                  <a:pt x="21477" y="7886"/>
                  <a:pt x="23030" y="5482"/>
                </a:cubicBezTo>
                <a:cubicBezTo>
                  <a:pt x="23672" y="4526"/>
                  <a:pt x="23762" y="3003"/>
                  <a:pt x="22776" y="2420"/>
                </a:cubicBezTo>
                <a:cubicBezTo>
                  <a:pt x="21641" y="1733"/>
                  <a:pt x="20103" y="3107"/>
                  <a:pt x="20282" y="4421"/>
                </a:cubicBezTo>
                <a:cubicBezTo>
                  <a:pt x="20461" y="5736"/>
                  <a:pt x="21746" y="6662"/>
                  <a:pt x="23030" y="6990"/>
                </a:cubicBezTo>
                <a:cubicBezTo>
                  <a:pt x="24314" y="7319"/>
                  <a:pt x="25674" y="7214"/>
                  <a:pt x="26988" y="7378"/>
                </a:cubicBezTo>
                <a:cubicBezTo>
                  <a:pt x="29616" y="7722"/>
                  <a:pt x="32081" y="9186"/>
                  <a:pt x="33634" y="11336"/>
                </a:cubicBezTo>
                <a:cubicBezTo>
                  <a:pt x="35172" y="13487"/>
                  <a:pt x="35784" y="16295"/>
                  <a:pt x="35277" y="18893"/>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28"/>
          <p:cNvSpPr/>
          <p:nvPr/>
        </p:nvSpPr>
        <p:spPr>
          <a:xfrm>
            <a:off x="6280075" y="1533475"/>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nvGrpSpPr>
          <p:cNvPr id="232" name="Google Shape;232;p28"/>
          <p:cNvGrpSpPr/>
          <p:nvPr/>
        </p:nvGrpSpPr>
        <p:grpSpPr>
          <a:xfrm>
            <a:off x="7601500" y="3554562"/>
            <a:ext cx="664502" cy="492735"/>
            <a:chOff x="7601500" y="3554562"/>
            <a:chExt cx="664502" cy="492735"/>
          </a:xfrm>
        </p:grpSpPr>
        <p:sp>
          <p:nvSpPr>
            <p:cNvPr id="233" name="Google Shape;233;p28"/>
            <p:cNvSpPr/>
            <p:nvPr/>
          </p:nvSpPr>
          <p:spPr>
            <a:xfrm rot="10800000" flipH="1">
              <a:off x="7601500" y="3554562"/>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28"/>
            <p:cNvSpPr/>
            <p:nvPr/>
          </p:nvSpPr>
          <p:spPr>
            <a:xfrm>
              <a:off x="7819625" y="3819000"/>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Ressources alternatives</a:t>
            </a:r>
            <a:endParaRPr dirty="0"/>
          </a:p>
        </p:txBody>
      </p:sp>
      <p:sp>
        <p:nvSpPr>
          <p:cNvPr id="626" name="Google Shape;626;p44"/>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Voici un assortiment de ressources alternatives dont le style correspond à celui de</a:t>
            </a:r>
            <a:endParaRPr dirty="0"/>
          </a:p>
          <a:p>
            <a:pPr marL="0" lvl="0" indent="0" algn="l" rtl="0">
              <a:spcBef>
                <a:spcPts val="0"/>
              </a:spcBef>
              <a:spcAft>
                <a:spcPts val="0"/>
              </a:spcAft>
              <a:buNone/>
            </a:pPr>
            <a:r>
              <a:rPr lang="en"/>
              <a:t>ce modèle :</a:t>
            </a:r>
            <a:endParaRPr dirty="0"/>
          </a:p>
          <a:p>
            <a:pPr marL="0" lvl="0" indent="0" algn="l" rtl="0">
              <a:spcBef>
                <a:spcPts val="0"/>
              </a:spcBef>
              <a:spcAft>
                <a:spcPts val="0"/>
              </a:spcAft>
              <a:buNone/>
            </a:pPr>
            <a:r>
              <a:rPr lang="en" b="1">
                <a:solidFill>
                  <a:schemeClr val="dk2"/>
                </a:solidFill>
              </a:rPr>
              <a:t>Vecteurs</a:t>
            </a:r>
            <a:endParaRPr b="1" dirty="0">
              <a:solidFill>
                <a:schemeClr val="dk2"/>
              </a:solidFill>
            </a:endParaRPr>
          </a:p>
          <a:p>
            <a:pPr marL="457200" lvl="0" indent="-317500" algn="l" rtl="0">
              <a:spcBef>
                <a:spcPts val="0"/>
              </a:spcBef>
              <a:spcAft>
                <a:spcPts val="0"/>
              </a:spcAft>
              <a:buSzPts val="1400"/>
              <a:buChar char="●"/>
            </a:pPr>
            <a:r>
              <a:rPr lang="en" u="sng">
                <a:solidFill>
                  <a:schemeClr val="hlink"/>
                </a:solidFill>
                <a:hlinkClick r:id="rId3"/>
              </a:rPr>
              <a:t>Labels collection for back to school season</a:t>
            </a:r>
            <a:endParaRPr dirty="0"/>
          </a:p>
        </p:txBody>
      </p:sp>
      <p:grpSp>
        <p:nvGrpSpPr>
          <p:cNvPr id="627" name="Google Shape;627;p44"/>
          <p:cNvGrpSpPr/>
          <p:nvPr/>
        </p:nvGrpSpPr>
        <p:grpSpPr>
          <a:xfrm>
            <a:off x="785983" y="3675637"/>
            <a:ext cx="1411924" cy="928354"/>
            <a:chOff x="6970075" y="3722775"/>
            <a:chExt cx="1546806" cy="1017040"/>
          </a:xfrm>
        </p:grpSpPr>
        <p:sp>
          <p:nvSpPr>
            <p:cNvPr id="628" name="Google Shape;628;p44"/>
            <p:cNvSpPr/>
            <p:nvPr/>
          </p:nvSpPr>
          <p:spPr>
            <a:xfrm>
              <a:off x="6970075" y="4084966"/>
              <a:ext cx="1385713" cy="293308"/>
            </a:xfrm>
            <a:custGeom>
              <a:avLst/>
              <a:gdLst/>
              <a:ahLst/>
              <a:cxnLst/>
              <a:rect l="l" t="t" r="r" b="b"/>
              <a:pathLst>
                <a:path w="32112" h="6797" extrusionOk="0">
                  <a:moveTo>
                    <a:pt x="1" y="1"/>
                  </a:moveTo>
                  <a:lnTo>
                    <a:pt x="61" y="1166"/>
                  </a:lnTo>
                  <a:lnTo>
                    <a:pt x="359" y="5766"/>
                  </a:lnTo>
                  <a:lnTo>
                    <a:pt x="419" y="6796"/>
                  </a:lnTo>
                  <a:lnTo>
                    <a:pt x="30513" y="6796"/>
                  </a:lnTo>
                  <a:cubicBezTo>
                    <a:pt x="30722" y="6602"/>
                    <a:pt x="32111" y="5243"/>
                    <a:pt x="31977" y="3122"/>
                  </a:cubicBezTo>
                  <a:cubicBezTo>
                    <a:pt x="31872" y="1345"/>
                    <a:pt x="30767" y="240"/>
                    <a:pt x="30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 name="Google Shape;629;p44"/>
            <p:cNvSpPr/>
            <p:nvPr/>
          </p:nvSpPr>
          <p:spPr>
            <a:xfrm>
              <a:off x="6972664" y="4135240"/>
              <a:ext cx="1320596" cy="198545"/>
            </a:xfrm>
            <a:custGeom>
              <a:avLst/>
              <a:gdLst/>
              <a:ahLst/>
              <a:cxnLst/>
              <a:rect l="l" t="t" r="r" b="b"/>
              <a:pathLst>
                <a:path w="30603" h="4601" extrusionOk="0">
                  <a:moveTo>
                    <a:pt x="1" y="1"/>
                  </a:moveTo>
                  <a:lnTo>
                    <a:pt x="299" y="4601"/>
                  </a:lnTo>
                  <a:lnTo>
                    <a:pt x="28795" y="4601"/>
                  </a:lnTo>
                  <a:cubicBezTo>
                    <a:pt x="29915" y="4168"/>
                    <a:pt x="30602" y="3062"/>
                    <a:pt x="30453" y="1957"/>
                  </a:cubicBezTo>
                  <a:cubicBezTo>
                    <a:pt x="30334" y="1076"/>
                    <a:pt x="29676" y="314"/>
                    <a:pt x="287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 name="Google Shape;630;p44"/>
            <p:cNvSpPr/>
            <p:nvPr/>
          </p:nvSpPr>
          <p:spPr>
            <a:xfrm>
              <a:off x="6975901" y="4186162"/>
              <a:ext cx="1247107" cy="43"/>
            </a:xfrm>
            <a:custGeom>
              <a:avLst/>
              <a:gdLst/>
              <a:ahLst/>
              <a:cxnLst/>
              <a:rect l="l" t="t" r="r" b="b"/>
              <a:pathLst>
                <a:path w="28900" h="1" fill="none" extrusionOk="0">
                  <a:moveTo>
                    <a:pt x="0" y="1"/>
                  </a:moveTo>
                  <a:lnTo>
                    <a:pt x="288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 name="Google Shape;631;p44"/>
            <p:cNvSpPr/>
            <p:nvPr/>
          </p:nvSpPr>
          <p:spPr>
            <a:xfrm>
              <a:off x="6975901" y="4237731"/>
              <a:ext cx="1247107" cy="43"/>
            </a:xfrm>
            <a:custGeom>
              <a:avLst/>
              <a:gdLst/>
              <a:ahLst/>
              <a:cxnLst/>
              <a:rect l="l" t="t" r="r" b="b"/>
              <a:pathLst>
                <a:path w="28900" h="1" fill="none" extrusionOk="0">
                  <a:moveTo>
                    <a:pt x="0" y="0"/>
                  </a:moveTo>
                  <a:lnTo>
                    <a:pt x="288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 name="Google Shape;632;p44"/>
            <p:cNvSpPr/>
            <p:nvPr/>
          </p:nvSpPr>
          <p:spPr>
            <a:xfrm>
              <a:off x="6975901" y="4289300"/>
              <a:ext cx="1247107" cy="43"/>
            </a:xfrm>
            <a:custGeom>
              <a:avLst/>
              <a:gdLst/>
              <a:ahLst/>
              <a:cxnLst/>
              <a:rect l="l" t="t" r="r" b="b"/>
              <a:pathLst>
                <a:path w="28900" h="1" fill="none" extrusionOk="0">
                  <a:moveTo>
                    <a:pt x="0" y="0"/>
                  </a:moveTo>
                  <a:lnTo>
                    <a:pt x="288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633;p44"/>
            <p:cNvSpPr/>
            <p:nvPr/>
          </p:nvSpPr>
          <p:spPr>
            <a:xfrm>
              <a:off x="7112526" y="3722775"/>
              <a:ext cx="1404355" cy="362222"/>
            </a:xfrm>
            <a:custGeom>
              <a:avLst/>
              <a:gdLst/>
              <a:ahLst/>
              <a:cxnLst/>
              <a:rect l="l" t="t" r="r" b="b"/>
              <a:pathLst>
                <a:path w="32544" h="8394" extrusionOk="0">
                  <a:moveTo>
                    <a:pt x="1897" y="0"/>
                  </a:moveTo>
                  <a:cubicBezTo>
                    <a:pt x="1584" y="314"/>
                    <a:pt x="225" y="1703"/>
                    <a:pt x="120" y="3928"/>
                  </a:cubicBezTo>
                  <a:cubicBezTo>
                    <a:pt x="1" y="6482"/>
                    <a:pt x="1643" y="8140"/>
                    <a:pt x="1897" y="8394"/>
                  </a:cubicBezTo>
                  <a:lnTo>
                    <a:pt x="32544" y="8394"/>
                  </a:lnTo>
                  <a:lnTo>
                    <a:pt x="32499" y="7289"/>
                  </a:lnTo>
                  <a:lnTo>
                    <a:pt x="32320" y="1106"/>
                  </a:lnTo>
                  <a:lnTo>
                    <a:pt x="32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 name="Google Shape;634;p44"/>
            <p:cNvSpPr/>
            <p:nvPr/>
          </p:nvSpPr>
          <p:spPr>
            <a:xfrm>
              <a:off x="7592698" y="3770460"/>
              <a:ext cx="922903" cy="266855"/>
            </a:xfrm>
            <a:custGeom>
              <a:avLst/>
              <a:gdLst/>
              <a:ahLst/>
              <a:cxnLst/>
              <a:rect l="l" t="t" r="r" b="b"/>
              <a:pathLst>
                <a:path w="21387" h="6184" extrusionOk="0">
                  <a:moveTo>
                    <a:pt x="1867" y="1"/>
                  </a:moveTo>
                  <a:cubicBezTo>
                    <a:pt x="1688" y="105"/>
                    <a:pt x="329" y="1001"/>
                    <a:pt x="149" y="2689"/>
                  </a:cubicBezTo>
                  <a:cubicBezTo>
                    <a:pt x="0" y="4063"/>
                    <a:pt x="672" y="5407"/>
                    <a:pt x="1867" y="6184"/>
                  </a:cubicBezTo>
                  <a:lnTo>
                    <a:pt x="21387" y="6184"/>
                  </a:lnTo>
                  <a:lnTo>
                    <a:pt x="211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44"/>
            <p:cNvSpPr/>
            <p:nvPr/>
          </p:nvSpPr>
          <p:spPr>
            <a:xfrm>
              <a:off x="7191799" y="3864579"/>
              <a:ext cx="333224" cy="79271"/>
            </a:xfrm>
            <a:custGeom>
              <a:avLst/>
              <a:gdLst/>
              <a:ahLst/>
              <a:cxnLst/>
              <a:rect l="l" t="t" r="r" b="b"/>
              <a:pathLst>
                <a:path w="7722" h="1837" extrusionOk="0">
                  <a:moveTo>
                    <a:pt x="3869" y="0"/>
                  </a:moveTo>
                  <a:cubicBezTo>
                    <a:pt x="1733" y="0"/>
                    <a:pt x="1" y="403"/>
                    <a:pt x="1" y="911"/>
                  </a:cubicBezTo>
                  <a:cubicBezTo>
                    <a:pt x="1" y="1419"/>
                    <a:pt x="1733" y="1837"/>
                    <a:pt x="3869" y="1837"/>
                  </a:cubicBezTo>
                  <a:cubicBezTo>
                    <a:pt x="5989" y="1837"/>
                    <a:pt x="7722" y="1419"/>
                    <a:pt x="7722" y="911"/>
                  </a:cubicBezTo>
                  <a:cubicBezTo>
                    <a:pt x="7722" y="403"/>
                    <a:pt x="5989" y="0"/>
                    <a:pt x="38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 name="Google Shape;636;p44"/>
            <p:cNvSpPr/>
            <p:nvPr/>
          </p:nvSpPr>
          <p:spPr>
            <a:xfrm>
              <a:off x="7660363" y="3854265"/>
              <a:ext cx="850104" cy="43"/>
            </a:xfrm>
            <a:custGeom>
              <a:avLst/>
              <a:gdLst/>
              <a:ahLst/>
              <a:cxnLst/>
              <a:rect l="l" t="t" r="r" b="b"/>
              <a:pathLst>
                <a:path w="19700" h="1" fill="none" extrusionOk="0">
                  <a:moveTo>
                    <a:pt x="0" y="0"/>
                  </a:moveTo>
                  <a:lnTo>
                    <a:pt x="196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 name="Google Shape;637;p44"/>
            <p:cNvSpPr/>
            <p:nvPr/>
          </p:nvSpPr>
          <p:spPr>
            <a:xfrm>
              <a:off x="7660363" y="3905791"/>
              <a:ext cx="850104" cy="43"/>
            </a:xfrm>
            <a:custGeom>
              <a:avLst/>
              <a:gdLst/>
              <a:ahLst/>
              <a:cxnLst/>
              <a:rect l="l" t="t" r="r" b="b"/>
              <a:pathLst>
                <a:path w="19700" h="1" fill="none" extrusionOk="0">
                  <a:moveTo>
                    <a:pt x="0" y="1"/>
                  </a:moveTo>
                  <a:lnTo>
                    <a:pt x="196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 name="Google Shape;638;p44"/>
            <p:cNvSpPr/>
            <p:nvPr/>
          </p:nvSpPr>
          <p:spPr>
            <a:xfrm>
              <a:off x="7660363" y="3957360"/>
              <a:ext cx="850104" cy="43"/>
            </a:xfrm>
            <a:custGeom>
              <a:avLst/>
              <a:gdLst/>
              <a:ahLst/>
              <a:cxnLst/>
              <a:rect l="l" t="t" r="r" b="b"/>
              <a:pathLst>
                <a:path w="19700" h="1" fill="none" extrusionOk="0">
                  <a:moveTo>
                    <a:pt x="0" y="1"/>
                  </a:moveTo>
                  <a:lnTo>
                    <a:pt x="196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 name="Google Shape;639;p44"/>
            <p:cNvSpPr/>
            <p:nvPr/>
          </p:nvSpPr>
          <p:spPr>
            <a:xfrm>
              <a:off x="7112526" y="4377593"/>
              <a:ext cx="1404355" cy="362222"/>
            </a:xfrm>
            <a:custGeom>
              <a:avLst/>
              <a:gdLst/>
              <a:ahLst/>
              <a:cxnLst/>
              <a:rect l="l" t="t" r="r" b="b"/>
              <a:pathLst>
                <a:path w="32544" h="8394" extrusionOk="0">
                  <a:moveTo>
                    <a:pt x="1897" y="0"/>
                  </a:moveTo>
                  <a:cubicBezTo>
                    <a:pt x="1584" y="314"/>
                    <a:pt x="225" y="1703"/>
                    <a:pt x="120" y="3928"/>
                  </a:cubicBezTo>
                  <a:cubicBezTo>
                    <a:pt x="1" y="6482"/>
                    <a:pt x="1643" y="8140"/>
                    <a:pt x="1897" y="8394"/>
                  </a:cubicBezTo>
                  <a:lnTo>
                    <a:pt x="32544" y="8394"/>
                  </a:lnTo>
                  <a:lnTo>
                    <a:pt x="32499" y="7288"/>
                  </a:lnTo>
                  <a:lnTo>
                    <a:pt x="32320" y="1105"/>
                  </a:lnTo>
                  <a:lnTo>
                    <a:pt x="322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 name="Google Shape;640;p44"/>
            <p:cNvSpPr/>
            <p:nvPr/>
          </p:nvSpPr>
          <p:spPr>
            <a:xfrm>
              <a:off x="7592698" y="4425278"/>
              <a:ext cx="922903" cy="267502"/>
            </a:xfrm>
            <a:custGeom>
              <a:avLst/>
              <a:gdLst/>
              <a:ahLst/>
              <a:cxnLst/>
              <a:rect l="l" t="t" r="r" b="b"/>
              <a:pathLst>
                <a:path w="21387" h="6199" extrusionOk="0">
                  <a:moveTo>
                    <a:pt x="1867" y="0"/>
                  </a:moveTo>
                  <a:cubicBezTo>
                    <a:pt x="1688" y="120"/>
                    <a:pt x="329" y="1001"/>
                    <a:pt x="149" y="2704"/>
                  </a:cubicBezTo>
                  <a:cubicBezTo>
                    <a:pt x="0" y="4063"/>
                    <a:pt x="672" y="5407"/>
                    <a:pt x="1867" y="6198"/>
                  </a:cubicBezTo>
                  <a:lnTo>
                    <a:pt x="21387" y="6198"/>
                  </a:lnTo>
                  <a:lnTo>
                    <a:pt x="211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 name="Google Shape;641;p44"/>
            <p:cNvSpPr/>
            <p:nvPr/>
          </p:nvSpPr>
          <p:spPr>
            <a:xfrm>
              <a:off x="7660363" y="4509040"/>
              <a:ext cx="850104" cy="43"/>
            </a:xfrm>
            <a:custGeom>
              <a:avLst/>
              <a:gdLst/>
              <a:ahLst/>
              <a:cxnLst/>
              <a:rect l="l" t="t" r="r" b="b"/>
              <a:pathLst>
                <a:path w="19700" h="1" fill="none" extrusionOk="0">
                  <a:moveTo>
                    <a:pt x="0" y="1"/>
                  </a:moveTo>
                  <a:lnTo>
                    <a:pt x="196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 name="Google Shape;642;p44"/>
            <p:cNvSpPr/>
            <p:nvPr/>
          </p:nvSpPr>
          <p:spPr>
            <a:xfrm>
              <a:off x="7660363" y="4560609"/>
              <a:ext cx="850104" cy="43"/>
            </a:xfrm>
            <a:custGeom>
              <a:avLst/>
              <a:gdLst/>
              <a:ahLst/>
              <a:cxnLst/>
              <a:rect l="l" t="t" r="r" b="b"/>
              <a:pathLst>
                <a:path w="19700" h="1" fill="none" extrusionOk="0">
                  <a:moveTo>
                    <a:pt x="0" y="1"/>
                  </a:moveTo>
                  <a:lnTo>
                    <a:pt x="19699"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 name="Google Shape;643;p44"/>
            <p:cNvSpPr/>
            <p:nvPr/>
          </p:nvSpPr>
          <p:spPr>
            <a:xfrm>
              <a:off x="7660363" y="4612825"/>
              <a:ext cx="850104" cy="43"/>
            </a:xfrm>
            <a:custGeom>
              <a:avLst/>
              <a:gdLst/>
              <a:ahLst/>
              <a:cxnLst/>
              <a:rect l="l" t="t" r="r" b="b"/>
              <a:pathLst>
                <a:path w="19700" h="1" fill="none" extrusionOk="0">
                  <a:moveTo>
                    <a:pt x="0" y="0"/>
                  </a:moveTo>
                  <a:lnTo>
                    <a:pt x="19699"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 name="Google Shape;644;p44"/>
            <p:cNvSpPr/>
            <p:nvPr/>
          </p:nvSpPr>
          <p:spPr>
            <a:xfrm>
              <a:off x="7159563" y="4474258"/>
              <a:ext cx="376419" cy="154702"/>
            </a:xfrm>
            <a:custGeom>
              <a:avLst/>
              <a:gdLst/>
              <a:ahLst/>
              <a:cxnLst/>
              <a:rect l="l" t="t" r="r" b="b"/>
              <a:pathLst>
                <a:path w="8723" h="3585" fill="none" extrusionOk="0">
                  <a:moveTo>
                    <a:pt x="8723" y="3585"/>
                  </a:moveTo>
                  <a:lnTo>
                    <a:pt x="748" y="3585"/>
                  </a:lnTo>
                  <a:cubicBezTo>
                    <a:pt x="628" y="3435"/>
                    <a:pt x="1" y="2704"/>
                    <a:pt x="75" y="1613"/>
                  </a:cubicBezTo>
                  <a:cubicBezTo>
                    <a:pt x="135" y="747"/>
                    <a:pt x="583" y="180"/>
                    <a:pt x="748" y="0"/>
                  </a:cubicBezTo>
                  <a:lnTo>
                    <a:pt x="8723" y="0"/>
                  </a:lnTo>
                  <a:cubicBezTo>
                    <a:pt x="8559" y="284"/>
                    <a:pt x="8260" y="926"/>
                    <a:pt x="8260" y="1793"/>
                  </a:cubicBezTo>
                  <a:cubicBezTo>
                    <a:pt x="8260" y="2659"/>
                    <a:pt x="8559" y="3301"/>
                    <a:pt x="8723" y="3585"/>
                  </a:cubicBezTo>
                  <a:close/>
                </a:path>
              </a:pathLst>
            </a:custGeom>
            <a:noFill/>
            <a:ln w="59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 name="Google Shape;645;p44"/>
            <p:cNvSpPr/>
            <p:nvPr/>
          </p:nvSpPr>
          <p:spPr>
            <a:xfrm>
              <a:off x="7194388" y="4084966"/>
              <a:ext cx="1092406" cy="43"/>
            </a:xfrm>
            <a:custGeom>
              <a:avLst/>
              <a:gdLst/>
              <a:ahLst/>
              <a:cxnLst/>
              <a:rect l="l" t="t" r="r" b="b"/>
              <a:pathLst>
                <a:path w="25315" h="1" fill="none" extrusionOk="0">
                  <a:moveTo>
                    <a:pt x="0" y="1"/>
                  </a:moveTo>
                  <a:lnTo>
                    <a:pt x="25315" y="1"/>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 name="Google Shape;646;p44"/>
            <p:cNvSpPr/>
            <p:nvPr/>
          </p:nvSpPr>
          <p:spPr>
            <a:xfrm>
              <a:off x="7194388" y="4377593"/>
              <a:ext cx="1092406" cy="690"/>
            </a:xfrm>
            <a:custGeom>
              <a:avLst/>
              <a:gdLst/>
              <a:ahLst/>
              <a:cxnLst/>
              <a:rect l="l" t="t" r="r" b="b"/>
              <a:pathLst>
                <a:path w="25315" h="16" fill="none" extrusionOk="0">
                  <a:moveTo>
                    <a:pt x="25315" y="15"/>
                  </a:moveTo>
                  <a:lnTo>
                    <a:pt x="0" y="0"/>
                  </a:lnTo>
                </a:path>
              </a:pathLst>
            </a:custGeom>
            <a:noFill/>
            <a:ln w="9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7" name="Google Shape;647;p44"/>
          <p:cNvGrpSpPr/>
          <p:nvPr/>
        </p:nvGrpSpPr>
        <p:grpSpPr>
          <a:xfrm>
            <a:off x="1336115" y="2980906"/>
            <a:ext cx="553841" cy="694652"/>
            <a:chOff x="770300" y="1692775"/>
            <a:chExt cx="690575" cy="866150"/>
          </a:xfrm>
        </p:grpSpPr>
        <p:sp>
          <p:nvSpPr>
            <p:cNvPr id="648" name="Google Shape;648;p44"/>
            <p:cNvSpPr/>
            <p:nvPr/>
          </p:nvSpPr>
          <p:spPr>
            <a:xfrm>
              <a:off x="938650" y="1787425"/>
              <a:ext cx="185500" cy="202625"/>
            </a:xfrm>
            <a:custGeom>
              <a:avLst/>
              <a:gdLst/>
              <a:ahLst/>
              <a:cxnLst/>
              <a:rect l="l" t="t" r="r" b="b"/>
              <a:pathLst>
                <a:path w="7420" h="8105" extrusionOk="0">
                  <a:moveTo>
                    <a:pt x="57" y="0"/>
                  </a:moveTo>
                  <a:lnTo>
                    <a:pt x="57" y="0"/>
                  </a:lnTo>
                  <a:cubicBezTo>
                    <a:pt x="0" y="1256"/>
                    <a:pt x="229" y="2283"/>
                    <a:pt x="571" y="3196"/>
                  </a:cubicBezTo>
                  <a:cubicBezTo>
                    <a:pt x="971" y="4052"/>
                    <a:pt x="1427" y="4851"/>
                    <a:pt x="2055" y="5536"/>
                  </a:cubicBezTo>
                  <a:cubicBezTo>
                    <a:pt x="2626" y="6221"/>
                    <a:pt x="3368" y="6792"/>
                    <a:pt x="4224" y="7248"/>
                  </a:cubicBezTo>
                  <a:cubicBezTo>
                    <a:pt x="5080" y="7648"/>
                    <a:pt x="6050" y="8047"/>
                    <a:pt x="7362" y="8104"/>
                  </a:cubicBezTo>
                  <a:cubicBezTo>
                    <a:pt x="7420" y="6792"/>
                    <a:pt x="7191" y="5765"/>
                    <a:pt x="6849" y="4851"/>
                  </a:cubicBezTo>
                  <a:cubicBezTo>
                    <a:pt x="6506" y="3995"/>
                    <a:pt x="5993" y="3196"/>
                    <a:pt x="5365" y="2512"/>
                  </a:cubicBezTo>
                  <a:cubicBezTo>
                    <a:pt x="4737" y="1884"/>
                    <a:pt x="4052" y="1256"/>
                    <a:pt x="3196" y="857"/>
                  </a:cubicBezTo>
                  <a:cubicBezTo>
                    <a:pt x="2340" y="400"/>
                    <a:pt x="1370" y="58"/>
                    <a:pt x="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 name="Google Shape;649;p44"/>
            <p:cNvSpPr/>
            <p:nvPr/>
          </p:nvSpPr>
          <p:spPr>
            <a:xfrm>
              <a:off x="1119850" y="1692775"/>
              <a:ext cx="331025" cy="299200"/>
            </a:xfrm>
            <a:custGeom>
              <a:avLst/>
              <a:gdLst/>
              <a:ahLst/>
              <a:cxnLst/>
              <a:rect l="l" t="t" r="r" b="b"/>
              <a:pathLst>
                <a:path w="13241" h="11968" extrusionOk="0">
                  <a:moveTo>
                    <a:pt x="12526" y="0"/>
                  </a:moveTo>
                  <a:cubicBezTo>
                    <a:pt x="10749" y="0"/>
                    <a:pt x="9302" y="371"/>
                    <a:pt x="7990" y="876"/>
                  </a:cubicBezTo>
                  <a:cubicBezTo>
                    <a:pt x="6506" y="1447"/>
                    <a:pt x="5251" y="2246"/>
                    <a:pt x="4166" y="3273"/>
                  </a:cubicBezTo>
                  <a:cubicBezTo>
                    <a:pt x="3082" y="4243"/>
                    <a:pt x="2112" y="5384"/>
                    <a:pt x="1370" y="6811"/>
                  </a:cubicBezTo>
                  <a:cubicBezTo>
                    <a:pt x="685" y="8238"/>
                    <a:pt x="57" y="9779"/>
                    <a:pt x="0" y="11948"/>
                  </a:cubicBezTo>
                  <a:cubicBezTo>
                    <a:pt x="244" y="11961"/>
                    <a:pt x="482" y="11967"/>
                    <a:pt x="715" y="11967"/>
                  </a:cubicBezTo>
                  <a:cubicBezTo>
                    <a:pt x="2492" y="11967"/>
                    <a:pt x="3938" y="11596"/>
                    <a:pt x="5251" y="11091"/>
                  </a:cubicBezTo>
                  <a:cubicBezTo>
                    <a:pt x="6735" y="10521"/>
                    <a:pt x="7990" y="9665"/>
                    <a:pt x="9074" y="8695"/>
                  </a:cubicBezTo>
                  <a:cubicBezTo>
                    <a:pt x="10159" y="7667"/>
                    <a:pt x="11129" y="6526"/>
                    <a:pt x="11814" y="5099"/>
                  </a:cubicBezTo>
                  <a:cubicBezTo>
                    <a:pt x="12556" y="3729"/>
                    <a:pt x="13126" y="2131"/>
                    <a:pt x="13241" y="20"/>
                  </a:cubicBezTo>
                  <a:cubicBezTo>
                    <a:pt x="12997" y="7"/>
                    <a:pt x="12759" y="0"/>
                    <a:pt x="125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 name="Google Shape;650;p44"/>
            <p:cNvSpPr/>
            <p:nvPr/>
          </p:nvSpPr>
          <p:spPr>
            <a:xfrm>
              <a:off x="1101300" y="1723225"/>
              <a:ext cx="326750" cy="438025"/>
            </a:xfrm>
            <a:custGeom>
              <a:avLst/>
              <a:gdLst/>
              <a:ahLst/>
              <a:cxnLst/>
              <a:rect l="l" t="t" r="r" b="b"/>
              <a:pathLst>
                <a:path w="13070" h="17521" fill="none" extrusionOk="0">
                  <a:moveTo>
                    <a:pt x="971" y="17521"/>
                  </a:moveTo>
                  <a:cubicBezTo>
                    <a:pt x="343" y="14439"/>
                    <a:pt x="0" y="13583"/>
                    <a:pt x="514" y="10501"/>
                  </a:cubicBezTo>
                  <a:lnTo>
                    <a:pt x="13069" y="0"/>
                  </a:lnTo>
                </a:path>
              </a:pathLst>
            </a:custGeom>
            <a:noFill/>
            <a:ln w="12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 name="Google Shape;651;p44"/>
            <p:cNvSpPr/>
            <p:nvPr/>
          </p:nvSpPr>
          <p:spPr>
            <a:xfrm>
              <a:off x="972900" y="1834500"/>
              <a:ext cx="138400" cy="147000"/>
            </a:xfrm>
            <a:custGeom>
              <a:avLst/>
              <a:gdLst/>
              <a:ahLst/>
              <a:cxnLst/>
              <a:rect l="l" t="t" r="r" b="b"/>
              <a:pathLst>
                <a:path w="5536" h="5880" fill="none" extrusionOk="0">
                  <a:moveTo>
                    <a:pt x="0" y="1"/>
                  </a:moveTo>
                  <a:lnTo>
                    <a:pt x="5536" y="5879"/>
                  </a:lnTo>
                </a:path>
              </a:pathLst>
            </a:custGeom>
            <a:noFill/>
            <a:ln w="12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 name="Google Shape;652;p44"/>
            <p:cNvSpPr/>
            <p:nvPr/>
          </p:nvSpPr>
          <p:spPr>
            <a:xfrm>
              <a:off x="770300" y="2008350"/>
              <a:ext cx="690575" cy="550575"/>
            </a:xfrm>
            <a:custGeom>
              <a:avLst/>
              <a:gdLst/>
              <a:ahLst/>
              <a:cxnLst/>
              <a:rect l="l" t="t" r="r" b="b"/>
              <a:pathLst>
                <a:path w="27623" h="22023" extrusionOk="0">
                  <a:moveTo>
                    <a:pt x="21437" y="0"/>
                  </a:moveTo>
                  <a:cubicBezTo>
                    <a:pt x="20437" y="0"/>
                    <a:pt x="19424" y="219"/>
                    <a:pt x="18491" y="580"/>
                  </a:cubicBezTo>
                  <a:cubicBezTo>
                    <a:pt x="16722" y="1322"/>
                    <a:pt x="15238" y="2520"/>
                    <a:pt x="13754" y="3776"/>
                  </a:cubicBezTo>
                  <a:cubicBezTo>
                    <a:pt x="12409" y="2033"/>
                    <a:pt x="10239" y="1029"/>
                    <a:pt x="8039" y="1029"/>
                  </a:cubicBezTo>
                  <a:cubicBezTo>
                    <a:pt x="7718" y="1029"/>
                    <a:pt x="7397" y="1050"/>
                    <a:pt x="7077" y="1094"/>
                  </a:cubicBezTo>
                  <a:cubicBezTo>
                    <a:pt x="4566" y="1379"/>
                    <a:pt x="2283" y="3091"/>
                    <a:pt x="1313" y="5431"/>
                  </a:cubicBezTo>
                  <a:cubicBezTo>
                    <a:pt x="0" y="8342"/>
                    <a:pt x="742" y="11766"/>
                    <a:pt x="1883" y="14790"/>
                  </a:cubicBezTo>
                  <a:cubicBezTo>
                    <a:pt x="2568" y="16617"/>
                    <a:pt x="3367" y="18443"/>
                    <a:pt x="4737" y="19927"/>
                  </a:cubicBezTo>
                  <a:cubicBezTo>
                    <a:pt x="6175" y="21468"/>
                    <a:pt x="7552" y="22022"/>
                    <a:pt x="9076" y="22022"/>
                  </a:cubicBezTo>
                  <a:cubicBezTo>
                    <a:pt x="10092" y="22022"/>
                    <a:pt x="11174" y="21776"/>
                    <a:pt x="12384" y="21411"/>
                  </a:cubicBezTo>
                  <a:cubicBezTo>
                    <a:pt x="12762" y="21303"/>
                    <a:pt x="13125" y="21260"/>
                    <a:pt x="13477" y="21260"/>
                  </a:cubicBezTo>
                  <a:cubicBezTo>
                    <a:pt x="14807" y="21260"/>
                    <a:pt x="15990" y="21868"/>
                    <a:pt x="17317" y="21868"/>
                  </a:cubicBezTo>
                  <a:cubicBezTo>
                    <a:pt x="17867" y="21868"/>
                    <a:pt x="18442" y="21764"/>
                    <a:pt x="19062" y="21468"/>
                  </a:cubicBezTo>
                  <a:cubicBezTo>
                    <a:pt x="23855" y="19185"/>
                    <a:pt x="27051" y="13535"/>
                    <a:pt x="27394" y="8399"/>
                  </a:cubicBezTo>
                  <a:cubicBezTo>
                    <a:pt x="27622" y="5374"/>
                    <a:pt x="26709" y="1950"/>
                    <a:pt x="24027" y="580"/>
                  </a:cubicBezTo>
                  <a:cubicBezTo>
                    <a:pt x="23218" y="176"/>
                    <a:pt x="22332" y="0"/>
                    <a:pt x="214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 name="Google Shape;653;p44"/>
            <p:cNvSpPr/>
            <p:nvPr/>
          </p:nvSpPr>
          <p:spPr>
            <a:xfrm>
              <a:off x="1052800" y="2057075"/>
              <a:ext cx="92750" cy="112750"/>
            </a:xfrm>
            <a:custGeom>
              <a:avLst/>
              <a:gdLst/>
              <a:ahLst/>
              <a:cxnLst/>
              <a:rect l="l" t="t" r="r" b="b"/>
              <a:pathLst>
                <a:path w="3710" h="4510" fill="none" extrusionOk="0">
                  <a:moveTo>
                    <a:pt x="0" y="1"/>
                  </a:moveTo>
                  <a:cubicBezTo>
                    <a:pt x="1826" y="857"/>
                    <a:pt x="3196" y="2569"/>
                    <a:pt x="3710" y="4509"/>
                  </a:cubicBezTo>
                </a:path>
              </a:pathLst>
            </a:custGeom>
            <a:noFill/>
            <a:ln w="12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 name="Google Shape;654;p44"/>
            <p:cNvSpPr/>
            <p:nvPr/>
          </p:nvSpPr>
          <p:spPr>
            <a:xfrm>
              <a:off x="823075" y="2102725"/>
              <a:ext cx="82775" cy="192650"/>
            </a:xfrm>
            <a:custGeom>
              <a:avLst/>
              <a:gdLst/>
              <a:ahLst/>
              <a:cxnLst/>
              <a:rect l="l" t="t" r="r" b="b"/>
              <a:pathLst>
                <a:path w="3311" h="7706" fill="none" extrusionOk="0">
                  <a:moveTo>
                    <a:pt x="743" y="7705"/>
                  </a:moveTo>
                  <a:cubicBezTo>
                    <a:pt x="1" y="4909"/>
                    <a:pt x="1028" y="1770"/>
                    <a:pt x="3311" y="1"/>
                  </a:cubicBezTo>
                </a:path>
              </a:pathLst>
            </a:custGeom>
            <a:noFill/>
            <a:ln w="185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 name="Google Shape;655;p44"/>
            <p:cNvSpPr/>
            <p:nvPr/>
          </p:nvSpPr>
          <p:spPr>
            <a:xfrm>
              <a:off x="1241125" y="2342425"/>
              <a:ext cx="131275" cy="149850"/>
            </a:xfrm>
            <a:custGeom>
              <a:avLst/>
              <a:gdLst/>
              <a:ahLst/>
              <a:cxnLst/>
              <a:rect l="l" t="t" r="r" b="b"/>
              <a:pathLst>
                <a:path w="5251" h="5994" fill="none" extrusionOk="0">
                  <a:moveTo>
                    <a:pt x="5251" y="1"/>
                  </a:moveTo>
                  <a:cubicBezTo>
                    <a:pt x="4737" y="1256"/>
                    <a:pt x="4166" y="2512"/>
                    <a:pt x="3367" y="3653"/>
                  </a:cubicBezTo>
                  <a:cubicBezTo>
                    <a:pt x="2511" y="4795"/>
                    <a:pt x="1370" y="5708"/>
                    <a:pt x="0" y="5993"/>
                  </a:cubicBezTo>
                </a:path>
              </a:pathLst>
            </a:custGeom>
            <a:noFill/>
            <a:ln w="12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6" name="Google Shape;656;p44"/>
          <p:cNvGrpSpPr/>
          <p:nvPr/>
        </p:nvGrpSpPr>
        <p:grpSpPr>
          <a:xfrm>
            <a:off x="2920835" y="3546762"/>
            <a:ext cx="901118" cy="1060096"/>
            <a:chOff x="3012715" y="3215411"/>
            <a:chExt cx="525740" cy="618492"/>
          </a:xfrm>
        </p:grpSpPr>
        <p:sp>
          <p:nvSpPr>
            <p:cNvPr id="657" name="Google Shape;657;p44"/>
            <p:cNvSpPr/>
            <p:nvPr/>
          </p:nvSpPr>
          <p:spPr>
            <a:xfrm>
              <a:off x="3012715" y="3215411"/>
              <a:ext cx="525740" cy="618492"/>
            </a:xfrm>
            <a:custGeom>
              <a:avLst/>
              <a:gdLst/>
              <a:ahLst/>
              <a:cxnLst/>
              <a:rect l="l" t="t" r="r" b="b"/>
              <a:pathLst>
                <a:path w="28137" h="33101" extrusionOk="0">
                  <a:moveTo>
                    <a:pt x="24370" y="0"/>
                  </a:moveTo>
                  <a:lnTo>
                    <a:pt x="5594" y="114"/>
                  </a:lnTo>
                  <a:lnTo>
                    <a:pt x="3026" y="171"/>
                  </a:lnTo>
                  <a:cubicBezTo>
                    <a:pt x="1542" y="171"/>
                    <a:pt x="400" y="1313"/>
                    <a:pt x="343" y="2796"/>
                  </a:cubicBezTo>
                  <a:lnTo>
                    <a:pt x="343" y="4680"/>
                  </a:lnTo>
                  <a:lnTo>
                    <a:pt x="58" y="27108"/>
                  </a:lnTo>
                  <a:lnTo>
                    <a:pt x="1" y="30418"/>
                  </a:lnTo>
                  <a:cubicBezTo>
                    <a:pt x="1" y="31902"/>
                    <a:pt x="1199" y="33101"/>
                    <a:pt x="2683" y="33101"/>
                  </a:cubicBezTo>
                  <a:lnTo>
                    <a:pt x="5308" y="33044"/>
                  </a:lnTo>
                  <a:lnTo>
                    <a:pt x="23742" y="32758"/>
                  </a:lnTo>
                  <a:lnTo>
                    <a:pt x="27908" y="32701"/>
                  </a:lnTo>
                  <a:lnTo>
                    <a:pt x="27908" y="29619"/>
                  </a:lnTo>
                  <a:lnTo>
                    <a:pt x="28136" y="4623"/>
                  </a:lnTo>
                  <a:lnTo>
                    <a:pt x="281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 name="Google Shape;658;p44"/>
            <p:cNvSpPr/>
            <p:nvPr/>
          </p:nvSpPr>
          <p:spPr>
            <a:xfrm>
              <a:off x="3019124" y="3217541"/>
              <a:ext cx="99180" cy="85316"/>
            </a:xfrm>
            <a:custGeom>
              <a:avLst/>
              <a:gdLst/>
              <a:ahLst/>
              <a:cxnLst/>
              <a:rect l="l" t="t" r="r" b="b"/>
              <a:pathLst>
                <a:path w="5308" h="4566" extrusionOk="0">
                  <a:moveTo>
                    <a:pt x="5308" y="0"/>
                  </a:moveTo>
                  <a:lnTo>
                    <a:pt x="2683" y="57"/>
                  </a:lnTo>
                  <a:cubicBezTo>
                    <a:pt x="1256" y="57"/>
                    <a:pt x="57" y="1199"/>
                    <a:pt x="57" y="2682"/>
                  </a:cubicBezTo>
                  <a:lnTo>
                    <a:pt x="0" y="4566"/>
                  </a:lnTo>
                  <a:lnTo>
                    <a:pt x="53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 name="Google Shape;659;p44"/>
            <p:cNvSpPr/>
            <p:nvPr/>
          </p:nvSpPr>
          <p:spPr>
            <a:xfrm>
              <a:off x="3468050" y="3215411"/>
              <a:ext cx="70405" cy="86381"/>
            </a:xfrm>
            <a:custGeom>
              <a:avLst/>
              <a:gdLst/>
              <a:ahLst/>
              <a:cxnLst/>
              <a:rect l="l" t="t" r="r" b="b"/>
              <a:pathLst>
                <a:path w="3768" h="4623" extrusionOk="0">
                  <a:moveTo>
                    <a:pt x="1" y="0"/>
                  </a:moveTo>
                  <a:lnTo>
                    <a:pt x="3767" y="4623"/>
                  </a:lnTo>
                  <a:lnTo>
                    <a:pt x="37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 name="Google Shape;660;p44"/>
            <p:cNvSpPr/>
            <p:nvPr/>
          </p:nvSpPr>
          <p:spPr>
            <a:xfrm>
              <a:off x="3012715" y="3721924"/>
              <a:ext cx="99199" cy="111979"/>
            </a:xfrm>
            <a:custGeom>
              <a:avLst/>
              <a:gdLst/>
              <a:ahLst/>
              <a:cxnLst/>
              <a:rect l="l" t="t" r="r" b="b"/>
              <a:pathLst>
                <a:path w="5309" h="5993" extrusionOk="0">
                  <a:moveTo>
                    <a:pt x="58" y="0"/>
                  </a:moveTo>
                  <a:lnTo>
                    <a:pt x="1" y="3310"/>
                  </a:lnTo>
                  <a:cubicBezTo>
                    <a:pt x="1" y="4794"/>
                    <a:pt x="1199" y="5993"/>
                    <a:pt x="2683" y="5993"/>
                  </a:cubicBezTo>
                  <a:lnTo>
                    <a:pt x="5308" y="5936"/>
                  </a:lnTo>
                  <a:lnTo>
                    <a:pt x="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 name="Google Shape;661;p44"/>
            <p:cNvSpPr/>
            <p:nvPr/>
          </p:nvSpPr>
          <p:spPr>
            <a:xfrm>
              <a:off x="3497908" y="3317767"/>
              <a:ext cx="8558" cy="491602"/>
            </a:xfrm>
            <a:custGeom>
              <a:avLst/>
              <a:gdLst/>
              <a:ahLst/>
              <a:cxnLst/>
              <a:rect l="l" t="t" r="r" b="b"/>
              <a:pathLst>
                <a:path w="458" h="26310" fill="none" extrusionOk="0">
                  <a:moveTo>
                    <a:pt x="457" y="1"/>
                  </a:moveTo>
                  <a:lnTo>
                    <a:pt x="1" y="26310"/>
                  </a:lnTo>
                </a:path>
              </a:pathLst>
            </a:custGeom>
            <a:solidFill>
              <a:schemeClr val="dk1"/>
            </a:solid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 name="Google Shape;662;p44"/>
            <p:cNvSpPr/>
            <p:nvPr/>
          </p:nvSpPr>
          <p:spPr>
            <a:xfrm>
              <a:off x="3506447" y="3235666"/>
              <a:ext cx="1084" cy="46937"/>
            </a:xfrm>
            <a:custGeom>
              <a:avLst/>
              <a:gdLst/>
              <a:ahLst/>
              <a:cxnLst/>
              <a:rect l="l" t="t" r="r" b="b"/>
              <a:pathLst>
                <a:path w="58" h="2512" fill="none" extrusionOk="0">
                  <a:moveTo>
                    <a:pt x="57" y="0"/>
                  </a:moveTo>
                  <a:lnTo>
                    <a:pt x="0" y="2511"/>
                  </a:lnTo>
                </a:path>
              </a:pathLst>
            </a:custGeom>
            <a:solidFill>
              <a:schemeClr val="dk1"/>
            </a:solid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 name="Google Shape;663;p44"/>
            <p:cNvSpPr/>
            <p:nvPr/>
          </p:nvSpPr>
          <p:spPr>
            <a:xfrm>
              <a:off x="3146014" y="3312442"/>
              <a:ext cx="260207" cy="37333"/>
            </a:xfrm>
            <a:custGeom>
              <a:avLst/>
              <a:gdLst/>
              <a:ahLst/>
              <a:cxnLst/>
              <a:rect l="l" t="t" r="r" b="b"/>
              <a:pathLst>
                <a:path w="13926" h="1998" extrusionOk="0">
                  <a:moveTo>
                    <a:pt x="1" y="0"/>
                  </a:moveTo>
                  <a:lnTo>
                    <a:pt x="1" y="1998"/>
                  </a:lnTo>
                  <a:lnTo>
                    <a:pt x="13926" y="1998"/>
                  </a:lnTo>
                  <a:lnTo>
                    <a:pt x="139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4" name="Google Shape;664;p44"/>
          <p:cNvGrpSpPr/>
          <p:nvPr/>
        </p:nvGrpSpPr>
        <p:grpSpPr>
          <a:xfrm>
            <a:off x="4544882" y="3546758"/>
            <a:ext cx="1089254" cy="1060099"/>
            <a:chOff x="3216400" y="3436137"/>
            <a:chExt cx="677144" cy="659020"/>
          </a:xfrm>
        </p:grpSpPr>
        <p:sp>
          <p:nvSpPr>
            <p:cNvPr id="665" name="Google Shape;665;p44"/>
            <p:cNvSpPr/>
            <p:nvPr/>
          </p:nvSpPr>
          <p:spPr>
            <a:xfrm>
              <a:off x="3457399" y="3768842"/>
              <a:ext cx="76795" cy="58671"/>
            </a:xfrm>
            <a:custGeom>
              <a:avLst/>
              <a:gdLst/>
              <a:ahLst/>
              <a:cxnLst/>
              <a:rect l="l" t="t" r="r" b="b"/>
              <a:pathLst>
                <a:path w="4110" h="3140" extrusionOk="0">
                  <a:moveTo>
                    <a:pt x="4109" y="0"/>
                  </a:moveTo>
                  <a:lnTo>
                    <a:pt x="0" y="3139"/>
                  </a:lnTo>
                  <a:lnTo>
                    <a:pt x="0" y="3139"/>
                  </a:lnTo>
                  <a:lnTo>
                    <a:pt x="4109" y="3082"/>
                  </a:lnTo>
                  <a:lnTo>
                    <a:pt x="4109" y="0"/>
                  </a:lnTo>
                  <a:close/>
                </a:path>
              </a:pathLst>
            </a:custGeom>
            <a:solidFill>
              <a:srgbClr val="FFC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 name="Google Shape;666;p44"/>
            <p:cNvSpPr/>
            <p:nvPr/>
          </p:nvSpPr>
          <p:spPr>
            <a:xfrm>
              <a:off x="3216400" y="3436137"/>
              <a:ext cx="677144" cy="659020"/>
            </a:xfrm>
            <a:custGeom>
              <a:avLst/>
              <a:gdLst/>
              <a:ahLst/>
              <a:cxnLst/>
              <a:rect l="l" t="t" r="r" b="b"/>
              <a:pathLst>
                <a:path w="36240" h="35270" extrusionOk="0">
                  <a:moveTo>
                    <a:pt x="11928" y="7876"/>
                  </a:moveTo>
                  <a:lnTo>
                    <a:pt x="23114" y="11072"/>
                  </a:lnTo>
                  <a:lnTo>
                    <a:pt x="9645" y="20945"/>
                  </a:lnTo>
                  <a:lnTo>
                    <a:pt x="11928" y="7876"/>
                  </a:lnTo>
                  <a:close/>
                  <a:moveTo>
                    <a:pt x="6050" y="0"/>
                  </a:moveTo>
                  <a:lnTo>
                    <a:pt x="0" y="35270"/>
                  </a:lnTo>
                  <a:lnTo>
                    <a:pt x="36240" y="8561"/>
                  </a:lnTo>
                  <a:lnTo>
                    <a:pt x="60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 name="Google Shape;667;p44"/>
            <p:cNvSpPr/>
            <p:nvPr/>
          </p:nvSpPr>
          <p:spPr>
            <a:xfrm>
              <a:off x="3352894" y="3489445"/>
              <a:ext cx="451075" cy="118388"/>
            </a:xfrm>
            <a:custGeom>
              <a:avLst/>
              <a:gdLst/>
              <a:ahLst/>
              <a:cxnLst/>
              <a:rect l="l" t="t" r="r" b="b"/>
              <a:pathLst>
                <a:path w="24141" h="6336" fill="none" extrusionOk="0">
                  <a:moveTo>
                    <a:pt x="24141" y="6336"/>
                  </a:moveTo>
                  <a:lnTo>
                    <a:pt x="0"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 name="Google Shape;668;p44"/>
            <p:cNvSpPr/>
            <p:nvPr/>
          </p:nvSpPr>
          <p:spPr>
            <a:xfrm>
              <a:off x="3771961" y="3584365"/>
              <a:ext cx="3214" cy="11734"/>
            </a:xfrm>
            <a:custGeom>
              <a:avLst/>
              <a:gdLst/>
              <a:ahLst/>
              <a:cxnLst/>
              <a:rect l="l" t="t" r="r" b="b"/>
              <a:pathLst>
                <a:path w="172" h="628" fill="none" extrusionOk="0">
                  <a:moveTo>
                    <a:pt x="1" y="628"/>
                  </a:moveTo>
                  <a:lnTo>
                    <a:pt x="172"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 name="Google Shape;669;p44"/>
            <p:cNvSpPr/>
            <p:nvPr/>
          </p:nvSpPr>
          <p:spPr>
            <a:xfrm>
              <a:off x="3739972" y="3573696"/>
              <a:ext cx="4279" cy="16013"/>
            </a:xfrm>
            <a:custGeom>
              <a:avLst/>
              <a:gdLst/>
              <a:ahLst/>
              <a:cxnLst/>
              <a:rect l="l" t="t" r="r" b="b"/>
              <a:pathLst>
                <a:path w="229" h="857" fill="none" extrusionOk="0">
                  <a:moveTo>
                    <a:pt x="1" y="857"/>
                  </a:moveTo>
                  <a:lnTo>
                    <a:pt x="229"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 name="Google Shape;670;p44"/>
            <p:cNvSpPr/>
            <p:nvPr/>
          </p:nvSpPr>
          <p:spPr>
            <a:xfrm>
              <a:off x="3713309" y="3566241"/>
              <a:ext cx="4298" cy="17078"/>
            </a:xfrm>
            <a:custGeom>
              <a:avLst/>
              <a:gdLst/>
              <a:ahLst/>
              <a:cxnLst/>
              <a:rect l="l" t="t" r="r" b="b"/>
              <a:pathLst>
                <a:path w="230" h="914" fill="none" extrusionOk="0">
                  <a:moveTo>
                    <a:pt x="1" y="913"/>
                  </a:moveTo>
                  <a:lnTo>
                    <a:pt x="229"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44"/>
            <p:cNvSpPr/>
            <p:nvPr/>
          </p:nvSpPr>
          <p:spPr>
            <a:xfrm>
              <a:off x="3682385" y="3555571"/>
              <a:ext cx="4298" cy="16013"/>
            </a:xfrm>
            <a:custGeom>
              <a:avLst/>
              <a:gdLst/>
              <a:ahLst/>
              <a:cxnLst/>
              <a:rect l="l" t="t" r="r" b="b"/>
              <a:pathLst>
                <a:path w="230" h="857" fill="none" extrusionOk="0">
                  <a:moveTo>
                    <a:pt x="1" y="856"/>
                  </a:moveTo>
                  <a:lnTo>
                    <a:pt x="229"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44"/>
            <p:cNvSpPr/>
            <p:nvPr/>
          </p:nvSpPr>
          <p:spPr>
            <a:xfrm>
              <a:off x="3660001" y="3549163"/>
              <a:ext cx="4279" cy="16013"/>
            </a:xfrm>
            <a:custGeom>
              <a:avLst/>
              <a:gdLst/>
              <a:ahLst/>
              <a:cxnLst/>
              <a:rect l="l" t="t" r="r" b="b"/>
              <a:pathLst>
                <a:path w="229" h="857" fill="none" extrusionOk="0">
                  <a:moveTo>
                    <a:pt x="0" y="857"/>
                  </a:moveTo>
                  <a:lnTo>
                    <a:pt x="229"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673;p44"/>
            <p:cNvSpPr/>
            <p:nvPr/>
          </p:nvSpPr>
          <p:spPr>
            <a:xfrm>
              <a:off x="3629077" y="3537447"/>
              <a:ext cx="4279" cy="16013"/>
            </a:xfrm>
            <a:custGeom>
              <a:avLst/>
              <a:gdLst/>
              <a:ahLst/>
              <a:cxnLst/>
              <a:rect l="l" t="t" r="r" b="b"/>
              <a:pathLst>
                <a:path w="229" h="857" fill="none" extrusionOk="0">
                  <a:moveTo>
                    <a:pt x="0" y="856"/>
                  </a:moveTo>
                  <a:lnTo>
                    <a:pt x="229"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 name="Google Shape;674;p44"/>
            <p:cNvSpPr/>
            <p:nvPr/>
          </p:nvSpPr>
          <p:spPr>
            <a:xfrm>
              <a:off x="3596023" y="3533168"/>
              <a:ext cx="4279" cy="16013"/>
            </a:xfrm>
            <a:custGeom>
              <a:avLst/>
              <a:gdLst/>
              <a:ahLst/>
              <a:cxnLst/>
              <a:rect l="l" t="t" r="r" b="b"/>
              <a:pathLst>
                <a:path w="229" h="857" fill="none" extrusionOk="0">
                  <a:moveTo>
                    <a:pt x="0" y="857"/>
                  </a:moveTo>
                  <a:lnTo>
                    <a:pt x="229"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 name="Google Shape;675;p44"/>
            <p:cNvSpPr/>
            <p:nvPr/>
          </p:nvSpPr>
          <p:spPr>
            <a:xfrm>
              <a:off x="3565100" y="3521453"/>
              <a:ext cx="4279" cy="17078"/>
            </a:xfrm>
            <a:custGeom>
              <a:avLst/>
              <a:gdLst/>
              <a:ahLst/>
              <a:cxnLst/>
              <a:rect l="l" t="t" r="r" b="b"/>
              <a:pathLst>
                <a:path w="229" h="914" fill="none" extrusionOk="0">
                  <a:moveTo>
                    <a:pt x="0" y="913"/>
                  </a:moveTo>
                  <a:lnTo>
                    <a:pt x="228"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 name="Google Shape;676;p44"/>
            <p:cNvSpPr/>
            <p:nvPr/>
          </p:nvSpPr>
          <p:spPr>
            <a:xfrm>
              <a:off x="3532046" y="3517174"/>
              <a:ext cx="4279" cy="16013"/>
            </a:xfrm>
            <a:custGeom>
              <a:avLst/>
              <a:gdLst/>
              <a:ahLst/>
              <a:cxnLst/>
              <a:rect l="l" t="t" r="r" b="b"/>
              <a:pathLst>
                <a:path w="229" h="857" fill="none" extrusionOk="0">
                  <a:moveTo>
                    <a:pt x="0" y="857"/>
                  </a:moveTo>
                  <a:lnTo>
                    <a:pt x="228"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 name="Google Shape;677;p44"/>
            <p:cNvSpPr/>
            <p:nvPr/>
          </p:nvSpPr>
          <p:spPr>
            <a:xfrm>
              <a:off x="3501103" y="3505458"/>
              <a:ext cx="4298" cy="17078"/>
            </a:xfrm>
            <a:custGeom>
              <a:avLst/>
              <a:gdLst/>
              <a:ahLst/>
              <a:cxnLst/>
              <a:rect l="l" t="t" r="r" b="b"/>
              <a:pathLst>
                <a:path w="230" h="914" fill="none" extrusionOk="0">
                  <a:moveTo>
                    <a:pt x="1" y="913"/>
                  </a:moveTo>
                  <a:lnTo>
                    <a:pt x="229" y="0"/>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 name="Google Shape;678;p44"/>
            <p:cNvSpPr/>
            <p:nvPr/>
          </p:nvSpPr>
          <p:spPr>
            <a:xfrm>
              <a:off x="3469115" y="3497984"/>
              <a:ext cx="3233" cy="16013"/>
            </a:xfrm>
            <a:custGeom>
              <a:avLst/>
              <a:gdLst/>
              <a:ahLst/>
              <a:cxnLst/>
              <a:rect l="l" t="t" r="r" b="b"/>
              <a:pathLst>
                <a:path w="173" h="857" fill="none" extrusionOk="0">
                  <a:moveTo>
                    <a:pt x="1" y="857"/>
                  </a:moveTo>
                  <a:lnTo>
                    <a:pt x="172"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679;p44"/>
            <p:cNvSpPr/>
            <p:nvPr/>
          </p:nvSpPr>
          <p:spPr>
            <a:xfrm>
              <a:off x="3437126" y="3486250"/>
              <a:ext cx="4298" cy="17078"/>
            </a:xfrm>
            <a:custGeom>
              <a:avLst/>
              <a:gdLst/>
              <a:ahLst/>
              <a:cxnLst/>
              <a:rect l="l" t="t" r="r" b="b"/>
              <a:pathLst>
                <a:path w="230" h="914" fill="none" extrusionOk="0">
                  <a:moveTo>
                    <a:pt x="1" y="914"/>
                  </a:moveTo>
                  <a:lnTo>
                    <a:pt x="229"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 name="Google Shape;680;p44"/>
            <p:cNvSpPr/>
            <p:nvPr/>
          </p:nvSpPr>
          <p:spPr>
            <a:xfrm>
              <a:off x="3408332" y="3481990"/>
              <a:ext cx="3233" cy="17078"/>
            </a:xfrm>
            <a:custGeom>
              <a:avLst/>
              <a:gdLst/>
              <a:ahLst/>
              <a:cxnLst/>
              <a:rect l="l" t="t" r="r" b="b"/>
              <a:pathLst>
                <a:path w="173" h="914" fill="none" extrusionOk="0">
                  <a:moveTo>
                    <a:pt x="1" y="914"/>
                  </a:moveTo>
                  <a:lnTo>
                    <a:pt x="172"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 name="Google Shape;681;p44"/>
            <p:cNvSpPr/>
            <p:nvPr/>
          </p:nvSpPr>
          <p:spPr>
            <a:xfrm>
              <a:off x="3377409" y="3471321"/>
              <a:ext cx="4298" cy="16013"/>
            </a:xfrm>
            <a:custGeom>
              <a:avLst/>
              <a:gdLst/>
              <a:ahLst/>
              <a:cxnLst/>
              <a:rect l="l" t="t" r="r" b="b"/>
              <a:pathLst>
                <a:path w="230" h="857" fill="none" extrusionOk="0">
                  <a:moveTo>
                    <a:pt x="1" y="857"/>
                  </a:moveTo>
                  <a:lnTo>
                    <a:pt x="229" y="1"/>
                  </a:lnTo>
                </a:path>
              </a:pathLst>
            </a:custGeom>
            <a:noFill/>
            <a:ln w="142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 name="Google Shape;682;p44"/>
            <p:cNvSpPr/>
            <p:nvPr/>
          </p:nvSpPr>
          <p:spPr>
            <a:xfrm>
              <a:off x="3319840" y="3676071"/>
              <a:ext cx="424411" cy="315646"/>
            </a:xfrm>
            <a:custGeom>
              <a:avLst/>
              <a:gdLst/>
              <a:ahLst/>
              <a:cxnLst/>
              <a:rect l="l" t="t" r="r" b="b"/>
              <a:pathLst>
                <a:path w="22714" h="16893" fill="none" extrusionOk="0">
                  <a:moveTo>
                    <a:pt x="22714" y="0"/>
                  </a:moveTo>
                  <a:lnTo>
                    <a:pt x="0" y="16893"/>
                  </a:lnTo>
                </a:path>
              </a:pathLst>
            </a:custGeom>
            <a:noFill/>
            <a:ln w="85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83" name="Google Shape;683;p44"/>
          <p:cNvSpPr/>
          <p:nvPr/>
        </p:nvSpPr>
        <p:spPr>
          <a:xfrm>
            <a:off x="6455050" y="3546750"/>
            <a:ext cx="1968950" cy="383825"/>
          </a:xfrm>
          <a:custGeom>
            <a:avLst/>
            <a:gdLst/>
            <a:ahLst/>
            <a:cxnLst/>
            <a:rect l="l" t="t" r="r" b="b"/>
            <a:pathLst>
              <a:path w="78758" h="15353" fill="none" extrusionOk="0">
                <a:moveTo>
                  <a:pt x="0" y="10615"/>
                </a:moveTo>
                <a:cubicBezTo>
                  <a:pt x="8390" y="3938"/>
                  <a:pt x="19747" y="1142"/>
                  <a:pt x="30305" y="3139"/>
                </a:cubicBezTo>
                <a:cubicBezTo>
                  <a:pt x="32873" y="3596"/>
                  <a:pt x="35441" y="4395"/>
                  <a:pt x="37267" y="6221"/>
                </a:cubicBezTo>
                <a:cubicBezTo>
                  <a:pt x="39093" y="8047"/>
                  <a:pt x="39835" y="11129"/>
                  <a:pt x="38294" y="13240"/>
                </a:cubicBezTo>
                <a:cubicBezTo>
                  <a:pt x="36811" y="15352"/>
                  <a:pt x="32873" y="15181"/>
                  <a:pt x="32074" y="12727"/>
                </a:cubicBezTo>
                <a:cubicBezTo>
                  <a:pt x="31446" y="10729"/>
                  <a:pt x="33101" y="8618"/>
                  <a:pt x="35098" y="7933"/>
                </a:cubicBezTo>
                <a:cubicBezTo>
                  <a:pt x="37096" y="7305"/>
                  <a:pt x="39265" y="7648"/>
                  <a:pt x="41319" y="7933"/>
                </a:cubicBezTo>
                <a:cubicBezTo>
                  <a:pt x="54217" y="9531"/>
                  <a:pt x="67628" y="6677"/>
                  <a:pt x="78757" y="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 name="Google Shape;684;p44"/>
          <p:cNvSpPr/>
          <p:nvPr/>
        </p:nvSpPr>
        <p:spPr>
          <a:xfrm>
            <a:off x="6514263" y="2204950"/>
            <a:ext cx="1850525" cy="1060100"/>
          </a:xfrm>
          <a:custGeom>
            <a:avLst/>
            <a:gdLst/>
            <a:ahLst/>
            <a:cxnLst/>
            <a:rect l="l" t="t" r="r" b="b"/>
            <a:pathLst>
              <a:path w="74021" h="42404" fill="none" extrusionOk="0">
                <a:moveTo>
                  <a:pt x="0" y="400"/>
                </a:moveTo>
                <a:cubicBezTo>
                  <a:pt x="11357" y="0"/>
                  <a:pt x="24483" y="2683"/>
                  <a:pt x="32359" y="11472"/>
                </a:cubicBezTo>
                <a:cubicBezTo>
                  <a:pt x="37495" y="16950"/>
                  <a:pt x="34756" y="28307"/>
                  <a:pt x="26310" y="27223"/>
                </a:cubicBezTo>
                <a:cubicBezTo>
                  <a:pt x="23627" y="26709"/>
                  <a:pt x="21345" y="23685"/>
                  <a:pt x="22600" y="21288"/>
                </a:cubicBezTo>
                <a:cubicBezTo>
                  <a:pt x="28079" y="11814"/>
                  <a:pt x="59182" y="42403"/>
                  <a:pt x="74020" y="18092"/>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Ressources</a:t>
            </a:r>
            <a:endParaRPr dirty="0"/>
          </a:p>
        </p:txBody>
      </p:sp>
      <p:sp>
        <p:nvSpPr>
          <p:cNvPr id="690" name="Google Shape;690;p45"/>
          <p:cNvSpPr txBox="1">
            <a:spLocks noGrp="1"/>
          </p:cNvSpPr>
          <p:nvPr>
            <p:ph type="body" idx="1"/>
          </p:nvPr>
        </p:nvSpPr>
        <p:spPr>
          <a:xfrm>
            <a:off x="720000" y="1215750"/>
            <a:ext cx="7476600" cy="33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Vous avez aimé les ressources utilisées dans ce modèle ? Retrouvez-les sur nos autres sites web :</a:t>
            </a:r>
            <a:endParaRPr dirty="0"/>
          </a:p>
          <a:p>
            <a:pPr marL="0" lvl="0" indent="0" algn="l" rtl="0">
              <a:spcBef>
                <a:spcPts val="0"/>
              </a:spcBef>
              <a:spcAft>
                <a:spcPts val="0"/>
              </a:spcAft>
              <a:buNone/>
            </a:pPr>
            <a:r>
              <a:rPr lang="en" b="1">
                <a:solidFill>
                  <a:schemeClr val="dk2"/>
                </a:solidFill>
              </a:rPr>
              <a:t>Vecteurs</a:t>
            </a:r>
            <a:endParaRPr b="1" dirty="0">
              <a:solidFill>
                <a:schemeClr val="dk2"/>
              </a:solidFill>
            </a:endParaRPr>
          </a:p>
          <a:p>
            <a:pPr marL="457200" lvl="0" indent="-317500" algn="l" rtl="0">
              <a:spcBef>
                <a:spcPts val="0"/>
              </a:spcBef>
              <a:spcAft>
                <a:spcPts val="0"/>
              </a:spcAft>
              <a:buSzPts val="1400"/>
              <a:buChar char="●"/>
            </a:pPr>
            <a:r>
              <a:rPr lang="en" u="sng">
                <a:solidFill>
                  <a:schemeClr val="hlink"/>
                </a:solidFill>
                <a:hlinkClick r:id="rId3"/>
              </a:rPr>
              <a:t>Horizontal sale banner template for back to school season</a:t>
            </a:r>
            <a:endParaRPr dirty="0"/>
          </a:p>
          <a:p>
            <a:pPr marL="457200" lvl="0" indent="-317500" algn="l" rtl="0">
              <a:spcBef>
                <a:spcPts val="0"/>
              </a:spcBef>
              <a:spcAft>
                <a:spcPts val="0"/>
              </a:spcAft>
              <a:buSzPts val="1400"/>
              <a:buChar char="●"/>
            </a:pPr>
            <a:r>
              <a:rPr lang="en" u="sng">
                <a:solidFill>
                  <a:schemeClr val="hlink"/>
                </a:solidFill>
                <a:hlinkClick r:id="rId4"/>
              </a:rPr>
              <a:t>Social media cover template for back to school season</a:t>
            </a:r>
            <a:endParaRPr dirty="0"/>
          </a:p>
        </p:txBody>
      </p:sp>
      <p:sp>
        <p:nvSpPr>
          <p:cNvPr id="691" name="Google Shape;691;p45"/>
          <p:cNvSpPr/>
          <p:nvPr/>
        </p:nvSpPr>
        <p:spPr>
          <a:xfrm rot="380702">
            <a:off x="410872" y="4452195"/>
            <a:ext cx="446835" cy="362790"/>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noFill/>
                <a:latin typeface="Baloo"/>
              </a:rPr>
              <a:t>-3</a:t>
            </a:r>
          </a:p>
        </p:txBody>
      </p:sp>
      <p:grpSp>
        <p:nvGrpSpPr>
          <p:cNvPr id="692" name="Google Shape;692;p45"/>
          <p:cNvGrpSpPr/>
          <p:nvPr/>
        </p:nvGrpSpPr>
        <p:grpSpPr>
          <a:xfrm>
            <a:off x="7319750" y="3775112"/>
            <a:ext cx="927750" cy="367601"/>
            <a:chOff x="7319750" y="3775112"/>
            <a:chExt cx="927750" cy="367601"/>
          </a:xfrm>
        </p:grpSpPr>
        <p:sp>
          <p:nvSpPr>
            <p:cNvPr id="693" name="Google Shape;693;p45"/>
            <p:cNvSpPr/>
            <p:nvPr/>
          </p:nvSpPr>
          <p:spPr>
            <a:xfrm flipH="1">
              <a:off x="7319750" y="3775112"/>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 name="Google Shape;694;p45"/>
            <p:cNvSpPr/>
            <p:nvPr/>
          </p:nvSpPr>
          <p:spPr>
            <a:xfrm>
              <a:off x="8099600" y="3994813"/>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8"/>
        <p:cNvGrpSpPr/>
        <p:nvPr/>
      </p:nvGrpSpPr>
      <p:grpSpPr>
        <a:xfrm>
          <a:off x="0" y="0"/>
          <a:ext cx="0" cy="0"/>
          <a:chOff x="0" y="0"/>
          <a:chExt cx="0" cy="0"/>
        </a:xfrm>
      </p:grpSpPr>
      <p:sp>
        <p:nvSpPr>
          <p:cNvPr id="699" name="Google Shape;699;p4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dirty="0"/>
          </a:p>
        </p:txBody>
      </p:sp>
      <p:sp>
        <p:nvSpPr>
          <p:cNvPr id="700" name="Google Shape;700;p46"/>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dirty="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dirty="0">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dirty="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dirty="0">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ctr" rtl="0">
              <a:spcBef>
                <a:spcPts val="0"/>
              </a:spcBef>
              <a:spcAft>
                <a:spcPts val="0"/>
              </a:spcAft>
              <a:buClr>
                <a:srgbClr val="0E2A47"/>
              </a:buClr>
              <a:buSzPts val="1100"/>
              <a:buFont typeface="Arial"/>
              <a:buNone/>
            </a:pPr>
            <a:endParaRPr sz="1100" dirty="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dirty="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dirty="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4"/>
        <p:cNvGrpSpPr/>
        <p:nvPr/>
      </p:nvGrpSpPr>
      <p:grpSpPr>
        <a:xfrm>
          <a:off x="0" y="0"/>
          <a:ext cx="0" cy="0"/>
          <a:chOff x="0" y="0"/>
          <a:chExt cx="0" cy="0"/>
        </a:xfrm>
      </p:grpSpPr>
      <p:sp>
        <p:nvSpPr>
          <p:cNvPr id="705" name="Google Shape;705;p47"/>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dirty="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dirty="0">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dirty="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dirty="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dirty="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dirty="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dirty="0">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dirty="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dirty="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dirty="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dirty="0">
              <a:solidFill>
                <a:schemeClr val="lt1"/>
              </a:solidFill>
            </a:endParaRPr>
          </a:p>
          <a:p>
            <a:pPr marL="0" lvl="0" indent="0" algn="l" rtl="0">
              <a:spcBef>
                <a:spcPts val="0"/>
              </a:spcBef>
              <a:spcAft>
                <a:spcPts val="0"/>
              </a:spcAft>
              <a:buClr>
                <a:schemeClr val="dk1"/>
              </a:buClr>
              <a:buSzPts val="1100"/>
              <a:buFont typeface="Arial"/>
              <a:buNone/>
            </a:pPr>
            <a:endParaRPr sz="1100" dirty="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dirty="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dirty="0">
              <a:solidFill>
                <a:schemeClr val="lt1"/>
              </a:solidFill>
            </a:endParaRPr>
          </a:p>
        </p:txBody>
      </p:sp>
      <p:sp>
        <p:nvSpPr>
          <p:cNvPr id="706" name="Google Shape;706;p4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0"/>
        <p:cNvGrpSpPr/>
        <p:nvPr/>
      </p:nvGrpSpPr>
      <p:grpSpPr>
        <a:xfrm>
          <a:off x="0" y="0"/>
          <a:ext cx="0" cy="0"/>
          <a:chOff x="0" y="0"/>
          <a:chExt cx="0" cy="0"/>
        </a:xfrm>
      </p:grpSpPr>
      <p:sp>
        <p:nvSpPr>
          <p:cNvPr id="711" name="Google Shape;711;p48"/>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dirty="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Manrope</a:t>
            </a:r>
            <a:endParaRPr sz="1100" b="1" dirty="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https://fonts.google.com/specimen/Manrope</a:t>
            </a:r>
            <a:r>
              <a:rPr lang="en" sz="1100">
                <a:solidFill>
                  <a:schemeClr val="lt1"/>
                </a:solidFill>
              </a:rPr>
              <a:t>)</a:t>
            </a:r>
            <a:endParaRPr sz="1100" dirty="0">
              <a:solidFill>
                <a:schemeClr val="lt1"/>
              </a:solidFill>
            </a:endParaRPr>
          </a:p>
          <a:p>
            <a:pPr marL="0" lvl="0" indent="0" algn="ctr" rtl="0">
              <a:spcBef>
                <a:spcPts val="0"/>
              </a:spcBef>
              <a:spcAft>
                <a:spcPts val="0"/>
              </a:spcAft>
              <a:buClr>
                <a:schemeClr val="dk1"/>
              </a:buClr>
              <a:buSzPts val="1100"/>
              <a:buFont typeface="Arial"/>
              <a:buNone/>
            </a:pPr>
            <a:endParaRPr sz="1100" dirty="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Albert Sans</a:t>
            </a:r>
            <a:endParaRPr sz="1100" b="1" dirty="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dirty="0">
              <a:solidFill>
                <a:schemeClr val="lt1"/>
              </a:solidFill>
            </a:endParaRPr>
          </a:p>
        </p:txBody>
      </p:sp>
      <p:sp>
        <p:nvSpPr>
          <p:cNvPr id="712" name="Google Shape;712;p4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dirty="0"/>
          </a:p>
        </p:txBody>
      </p:sp>
      <p:sp>
        <p:nvSpPr>
          <p:cNvPr id="713" name="Google Shape;713;p48"/>
          <p:cNvSpPr/>
          <p:nvPr/>
        </p:nvSpPr>
        <p:spPr>
          <a:xfrm>
            <a:off x="2583525" y="2947800"/>
            <a:ext cx="791400" cy="754200"/>
          </a:xfrm>
          <a:prstGeom prst="roundRect">
            <a:avLst>
              <a:gd name="adj" fmla="val 16667"/>
            </a:avLst>
          </a:prstGeom>
          <a:solidFill>
            <a:srgbClr val="09264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 name="Google Shape;714;p48"/>
          <p:cNvSpPr/>
          <p:nvPr/>
        </p:nvSpPr>
        <p:spPr>
          <a:xfrm>
            <a:off x="3645345" y="2947800"/>
            <a:ext cx="791400" cy="754200"/>
          </a:xfrm>
          <a:prstGeom prst="roundRect">
            <a:avLst>
              <a:gd name="adj" fmla="val 16667"/>
            </a:avLst>
          </a:prstGeom>
          <a:solidFill>
            <a:srgbClr val="F6F6F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 name="Google Shape;715;p48"/>
          <p:cNvSpPr/>
          <p:nvPr/>
        </p:nvSpPr>
        <p:spPr>
          <a:xfrm>
            <a:off x="4707164" y="2947800"/>
            <a:ext cx="791400" cy="754200"/>
          </a:xfrm>
          <a:prstGeom prst="roundRect">
            <a:avLst>
              <a:gd name="adj" fmla="val 16667"/>
            </a:avLst>
          </a:prstGeom>
          <a:solidFill>
            <a:srgbClr val="30998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48"/>
          <p:cNvSpPr txBox="1"/>
          <p:nvPr/>
        </p:nvSpPr>
        <p:spPr>
          <a:xfrm>
            <a:off x="25835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#09264d</a:t>
            </a:r>
            <a:endParaRPr sz="1000" dirty="0">
              <a:solidFill>
                <a:srgbClr val="FFFFFF"/>
              </a:solidFill>
            </a:endParaRPr>
          </a:p>
        </p:txBody>
      </p:sp>
      <p:sp>
        <p:nvSpPr>
          <p:cNvPr id="717" name="Google Shape;717;p48"/>
          <p:cNvSpPr txBox="1"/>
          <p:nvPr/>
        </p:nvSpPr>
        <p:spPr>
          <a:xfrm>
            <a:off x="36453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9264D"/>
                </a:solidFill>
              </a:rPr>
              <a:t>#f6f6f6</a:t>
            </a:r>
            <a:endParaRPr sz="1000" dirty="0">
              <a:solidFill>
                <a:srgbClr val="09264D"/>
              </a:solidFill>
            </a:endParaRPr>
          </a:p>
        </p:txBody>
      </p:sp>
      <p:sp>
        <p:nvSpPr>
          <p:cNvPr id="718" name="Google Shape;718;p48"/>
          <p:cNvSpPr txBox="1"/>
          <p:nvPr/>
        </p:nvSpPr>
        <p:spPr>
          <a:xfrm>
            <a:off x="47071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#309985</a:t>
            </a:r>
            <a:endParaRPr sz="1000" dirty="0">
              <a:solidFill>
                <a:srgbClr val="FFFFFF"/>
              </a:solidFill>
            </a:endParaRPr>
          </a:p>
        </p:txBody>
      </p:sp>
      <p:sp>
        <p:nvSpPr>
          <p:cNvPr id="719" name="Google Shape;719;p48"/>
          <p:cNvSpPr/>
          <p:nvPr/>
        </p:nvSpPr>
        <p:spPr>
          <a:xfrm>
            <a:off x="5769000" y="2947800"/>
            <a:ext cx="791400" cy="754200"/>
          </a:xfrm>
          <a:prstGeom prst="roundRect">
            <a:avLst>
              <a:gd name="adj" fmla="val 16667"/>
            </a:avLst>
          </a:prstGeom>
          <a:solidFill>
            <a:srgbClr val="D6E6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 name="Google Shape;720;p48"/>
          <p:cNvSpPr txBox="1"/>
          <p:nvPr/>
        </p:nvSpPr>
        <p:spPr>
          <a:xfrm>
            <a:off x="57690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9264D"/>
                </a:solidFill>
              </a:rPr>
              <a:t>#d6e6eb</a:t>
            </a:r>
            <a:endParaRPr sz="1000" dirty="0">
              <a:solidFill>
                <a:srgbClr val="09264D"/>
              </a:solidFill>
            </a:endParaRPr>
          </a:p>
        </p:txBody>
      </p:sp>
      <p:sp>
        <p:nvSpPr>
          <p:cNvPr id="721" name="Google Shape;721;p48"/>
          <p:cNvSpPr/>
          <p:nvPr/>
        </p:nvSpPr>
        <p:spPr>
          <a:xfrm>
            <a:off x="3645425" y="3878900"/>
            <a:ext cx="791400" cy="754200"/>
          </a:xfrm>
          <a:prstGeom prst="roundRect">
            <a:avLst>
              <a:gd name="adj" fmla="val 16667"/>
            </a:avLst>
          </a:prstGeom>
          <a:solidFill>
            <a:srgbClr val="FFCF0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722;p48"/>
          <p:cNvSpPr/>
          <p:nvPr/>
        </p:nvSpPr>
        <p:spPr>
          <a:xfrm>
            <a:off x="4707245" y="3878900"/>
            <a:ext cx="791400" cy="754200"/>
          </a:xfrm>
          <a:prstGeom prst="roundRect">
            <a:avLst>
              <a:gd name="adj" fmla="val 16667"/>
            </a:avLst>
          </a:prstGeom>
          <a:solidFill>
            <a:srgbClr val="57B8D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723;p48"/>
          <p:cNvSpPr txBox="1"/>
          <p:nvPr/>
        </p:nvSpPr>
        <p:spPr>
          <a:xfrm>
            <a:off x="36454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9264D"/>
                </a:solidFill>
              </a:rPr>
              <a:t>#ffcf06</a:t>
            </a:r>
            <a:endParaRPr sz="1000" dirty="0">
              <a:solidFill>
                <a:srgbClr val="09264D"/>
              </a:solidFill>
            </a:endParaRPr>
          </a:p>
        </p:txBody>
      </p:sp>
      <p:sp>
        <p:nvSpPr>
          <p:cNvPr id="724" name="Google Shape;724;p48"/>
          <p:cNvSpPr txBox="1"/>
          <p:nvPr/>
        </p:nvSpPr>
        <p:spPr>
          <a:xfrm>
            <a:off x="470725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#57b8da</a:t>
            </a:r>
            <a:endParaRPr sz="1000" dirty="0">
              <a:solidFill>
                <a:srgbClr val="FFFFFF"/>
              </a:solidFill>
            </a:endParaRPr>
          </a:p>
        </p:txBody>
      </p:sp>
      <p:sp>
        <p:nvSpPr>
          <p:cNvPr id="725" name="Google Shape;725;p48"/>
          <p:cNvSpPr/>
          <p:nvPr/>
        </p:nvSpPr>
        <p:spPr>
          <a:xfrm>
            <a:off x="2583600" y="3878900"/>
            <a:ext cx="791400" cy="754200"/>
          </a:xfrm>
          <a:prstGeom prst="roundRect">
            <a:avLst>
              <a:gd name="adj" fmla="val 16667"/>
            </a:avLst>
          </a:prstGeom>
          <a:solidFill>
            <a:srgbClr val="EC687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726;p48"/>
          <p:cNvSpPr txBox="1"/>
          <p:nvPr/>
        </p:nvSpPr>
        <p:spPr>
          <a:xfrm>
            <a:off x="25836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#ec687c</a:t>
            </a:r>
            <a:endParaRPr sz="1000" dirty="0">
              <a:solidFill>
                <a:srgbClr val="FFFFFF"/>
              </a:solidFill>
            </a:endParaRPr>
          </a:p>
        </p:txBody>
      </p:sp>
      <p:sp>
        <p:nvSpPr>
          <p:cNvPr id="727" name="Google Shape;727;p48"/>
          <p:cNvSpPr/>
          <p:nvPr/>
        </p:nvSpPr>
        <p:spPr>
          <a:xfrm>
            <a:off x="5769070" y="3878900"/>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 name="Google Shape;728;p48"/>
          <p:cNvSpPr txBox="1"/>
          <p:nvPr/>
        </p:nvSpPr>
        <p:spPr>
          <a:xfrm>
            <a:off x="57690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#ffffffff</a:t>
            </a:r>
            <a:endParaRPr sz="1000" dirty="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2"/>
        <p:cNvGrpSpPr/>
        <p:nvPr/>
      </p:nvGrpSpPr>
      <p:grpSpPr>
        <a:xfrm>
          <a:off x="0" y="0"/>
          <a:ext cx="0" cy="0"/>
          <a:chOff x="0" y="0"/>
          <a:chExt cx="0" cy="0"/>
        </a:xfrm>
      </p:grpSpPr>
      <p:sp>
        <p:nvSpPr>
          <p:cNvPr id="733" name="Google Shape;733;p49"/>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dirty="0">
              <a:solidFill>
                <a:srgbClr val="869FB2"/>
              </a:solidFill>
            </a:endParaRPr>
          </a:p>
        </p:txBody>
      </p:sp>
      <p:sp>
        <p:nvSpPr>
          <p:cNvPr id="734" name="Google Shape;734;p4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dirty="0"/>
          </a:p>
        </p:txBody>
      </p:sp>
      <p:pic>
        <p:nvPicPr>
          <p:cNvPr id="735" name="Google Shape;735;p4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736" name="Google Shape;736;p4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dirty="0">
              <a:solidFill>
                <a:srgbClr val="869FB2"/>
              </a:solidFill>
            </a:endParaRPr>
          </a:p>
        </p:txBody>
      </p:sp>
      <p:sp>
        <p:nvSpPr>
          <p:cNvPr id="737" name="Google Shape;737;p4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dirty="0">
              <a:solidFill>
                <a:srgbClr val="869FB2"/>
              </a:solidFill>
            </a:endParaRPr>
          </a:p>
        </p:txBody>
      </p:sp>
      <p:sp>
        <p:nvSpPr>
          <p:cNvPr id="738" name="Google Shape;738;p4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dirty="0">
              <a:solidFill>
                <a:srgbClr val="869FB2"/>
              </a:solidFill>
            </a:endParaRPr>
          </a:p>
        </p:txBody>
      </p:sp>
      <p:sp>
        <p:nvSpPr>
          <p:cNvPr id="739" name="Google Shape;739;p4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dirty="0">
              <a:solidFill>
                <a:srgbClr val="869FB2"/>
              </a:solidFill>
            </a:endParaRPr>
          </a:p>
        </p:txBody>
      </p:sp>
      <p:pic>
        <p:nvPicPr>
          <p:cNvPr id="740" name="Google Shape;740;p4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741" name="Google Shape;741;p4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742" name="Google Shape;742;p4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743" name="Google Shape;743;p4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744" name="Google Shape;744;p4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dirty="0">
              <a:solidFill>
                <a:srgbClr val="869FB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8"/>
        <p:cNvGrpSpPr/>
        <p:nvPr/>
      </p:nvGrpSpPr>
      <p:grpSpPr>
        <a:xfrm>
          <a:off x="0" y="0"/>
          <a:ext cx="0" cy="0"/>
          <a:chOff x="0" y="0"/>
          <a:chExt cx="0" cy="0"/>
        </a:xfrm>
      </p:grpSpPr>
      <p:sp>
        <p:nvSpPr>
          <p:cNvPr id="749" name="Google Shape;749;p50"/>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dirty="0">
              <a:solidFill>
                <a:srgbClr val="FFFFFF"/>
              </a:solidFill>
            </a:endParaRPr>
          </a:p>
        </p:txBody>
      </p:sp>
      <p:grpSp>
        <p:nvGrpSpPr>
          <p:cNvPr id="750" name="Google Shape;750;p50"/>
          <p:cNvGrpSpPr/>
          <p:nvPr/>
        </p:nvGrpSpPr>
        <p:grpSpPr>
          <a:xfrm>
            <a:off x="5117640" y="3085736"/>
            <a:ext cx="474294" cy="551291"/>
            <a:chOff x="4727025" y="1332775"/>
            <a:chExt cx="59900" cy="69625"/>
          </a:xfrm>
        </p:grpSpPr>
        <p:sp>
          <p:nvSpPr>
            <p:cNvPr id="751" name="Google Shape;751;p5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752;p5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3" name="Google Shape;753;p50"/>
          <p:cNvGrpSpPr/>
          <p:nvPr/>
        </p:nvGrpSpPr>
        <p:grpSpPr>
          <a:xfrm>
            <a:off x="5731296" y="2314340"/>
            <a:ext cx="555653" cy="557031"/>
            <a:chOff x="4820425" y="1329900"/>
            <a:chExt cx="70175" cy="70350"/>
          </a:xfrm>
        </p:grpSpPr>
        <p:sp>
          <p:nvSpPr>
            <p:cNvPr id="754" name="Google Shape;754;p5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 name="Google Shape;755;p5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756;p5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7" name="Google Shape;757;p5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8" name="Google Shape;758;p50"/>
          <p:cNvGrpSpPr/>
          <p:nvPr/>
        </p:nvGrpSpPr>
        <p:grpSpPr>
          <a:xfrm>
            <a:off x="6357664" y="2318845"/>
            <a:ext cx="582574" cy="533871"/>
            <a:chOff x="4903200" y="1331525"/>
            <a:chExt cx="73575" cy="67425"/>
          </a:xfrm>
        </p:grpSpPr>
        <p:sp>
          <p:nvSpPr>
            <p:cNvPr id="759" name="Google Shape;759;p5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760;p5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1" name="Google Shape;761;p50"/>
          <p:cNvGrpSpPr/>
          <p:nvPr/>
        </p:nvGrpSpPr>
        <p:grpSpPr>
          <a:xfrm>
            <a:off x="5717142" y="3078709"/>
            <a:ext cx="583960" cy="565345"/>
            <a:chOff x="4815575" y="1416800"/>
            <a:chExt cx="73750" cy="71400"/>
          </a:xfrm>
        </p:grpSpPr>
        <p:sp>
          <p:nvSpPr>
            <p:cNvPr id="762" name="Google Shape;762;p5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 name="Google Shape;763;p5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764;p5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5" name="Google Shape;765;p50"/>
          <p:cNvGrpSpPr/>
          <p:nvPr/>
        </p:nvGrpSpPr>
        <p:grpSpPr>
          <a:xfrm>
            <a:off x="6351924" y="3108896"/>
            <a:ext cx="589898" cy="504970"/>
            <a:chOff x="4902475" y="1418875"/>
            <a:chExt cx="74500" cy="63775"/>
          </a:xfrm>
        </p:grpSpPr>
        <p:sp>
          <p:nvSpPr>
            <p:cNvPr id="766" name="Google Shape;766;p5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 name="Google Shape;767;p5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8" name="Google Shape;768;p50"/>
          <p:cNvGrpSpPr/>
          <p:nvPr/>
        </p:nvGrpSpPr>
        <p:grpSpPr>
          <a:xfrm>
            <a:off x="5727139" y="3826000"/>
            <a:ext cx="563967" cy="567127"/>
            <a:chOff x="4818100" y="1507675"/>
            <a:chExt cx="71225" cy="71625"/>
          </a:xfrm>
        </p:grpSpPr>
        <p:sp>
          <p:nvSpPr>
            <p:cNvPr id="769" name="Google Shape;769;p5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770;p5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771;p5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772;p5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3" name="Google Shape;773;p50"/>
          <p:cNvGrpSpPr/>
          <p:nvPr/>
        </p:nvGrpSpPr>
        <p:grpSpPr>
          <a:xfrm>
            <a:off x="5040636" y="3829461"/>
            <a:ext cx="628301" cy="588505"/>
            <a:chOff x="4721450" y="1509475"/>
            <a:chExt cx="79350" cy="74325"/>
          </a:xfrm>
        </p:grpSpPr>
        <p:sp>
          <p:nvSpPr>
            <p:cNvPr id="774" name="Google Shape;774;p5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775;p5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 name="Google Shape;776;p5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 name="Google Shape;777;p5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8" name="Google Shape;778;p50"/>
          <p:cNvGrpSpPr/>
          <p:nvPr/>
        </p:nvGrpSpPr>
        <p:grpSpPr>
          <a:xfrm>
            <a:off x="6386170" y="3814027"/>
            <a:ext cx="557038" cy="562772"/>
            <a:chOff x="4906800" y="1507500"/>
            <a:chExt cx="70350" cy="71075"/>
          </a:xfrm>
        </p:grpSpPr>
        <p:sp>
          <p:nvSpPr>
            <p:cNvPr id="779" name="Google Shape;779;p5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780;p5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5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5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5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4" name="Google Shape;784;p50"/>
          <p:cNvGrpSpPr/>
          <p:nvPr/>
        </p:nvGrpSpPr>
        <p:grpSpPr>
          <a:xfrm>
            <a:off x="4423778" y="2340963"/>
            <a:ext cx="517934" cy="517934"/>
            <a:chOff x="3736598" y="2170606"/>
            <a:chExt cx="404889" cy="404889"/>
          </a:xfrm>
        </p:grpSpPr>
        <p:sp>
          <p:nvSpPr>
            <p:cNvPr id="785" name="Google Shape;785;p5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5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787;p5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 name="Google Shape;788;p5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9" name="Google Shape;789;p50"/>
          <p:cNvGrpSpPr/>
          <p:nvPr/>
        </p:nvGrpSpPr>
        <p:grpSpPr>
          <a:xfrm>
            <a:off x="3690839" y="2341061"/>
            <a:ext cx="586986" cy="517740"/>
            <a:chOff x="3161917" y="2170682"/>
            <a:chExt cx="458870" cy="404737"/>
          </a:xfrm>
        </p:grpSpPr>
        <p:sp>
          <p:nvSpPr>
            <p:cNvPr id="790" name="Google Shape;790;p5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 name="Google Shape;791;p5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 name="Google Shape;792;p5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3" name="Google Shape;793;p50"/>
          <p:cNvGrpSpPr/>
          <p:nvPr/>
        </p:nvGrpSpPr>
        <p:grpSpPr>
          <a:xfrm>
            <a:off x="3713860" y="3102400"/>
            <a:ext cx="540943" cy="517963"/>
            <a:chOff x="3179914" y="2889488"/>
            <a:chExt cx="422876" cy="404911"/>
          </a:xfrm>
        </p:grpSpPr>
        <p:sp>
          <p:nvSpPr>
            <p:cNvPr id="794" name="Google Shape;794;p5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 name="Google Shape;795;p5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 name="Google Shape;796;p5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797;p5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 name="Google Shape;798;p5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799;p5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0" name="Google Shape;800;p50"/>
          <p:cNvGrpSpPr/>
          <p:nvPr/>
        </p:nvGrpSpPr>
        <p:grpSpPr>
          <a:xfrm>
            <a:off x="4414654" y="3102358"/>
            <a:ext cx="536180" cy="518047"/>
            <a:chOff x="3729467" y="2889422"/>
            <a:chExt cx="419153" cy="404977"/>
          </a:xfrm>
        </p:grpSpPr>
        <p:sp>
          <p:nvSpPr>
            <p:cNvPr id="801" name="Google Shape;801;p5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 name="Google Shape;802;p5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 name="Google Shape;803;p5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 name="Google Shape;804;p5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 name="Google Shape;805;p5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5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5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8" name="Google Shape;808;p50"/>
          <p:cNvGrpSpPr/>
          <p:nvPr/>
        </p:nvGrpSpPr>
        <p:grpSpPr>
          <a:xfrm>
            <a:off x="1951688" y="3445787"/>
            <a:ext cx="965351" cy="134611"/>
            <a:chOff x="4411970" y="2962952"/>
            <a:chExt cx="706544" cy="104212"/>
          </a:xfrm>
        </p:grpSpPr>
        <p:sp>
          <p:nvSpPr>
            <p:cNvPr id="809" name="Google Shape;809;p5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810;p5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5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5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3" name="Google Shape;813;p50"/>
          <p:cNvGrpSpPr/>
          <p:nvPr/>
        </p:nvGrpSpPr>
        <p:grpSpPr>
          <a:xfrm>
            <a:off x="1951688" y="3041077"/>
            <a:ext cx="960158" cy="289172"/>
            <a:chOff x="4411970" y="2726085"/>
            <a:chExt cx="643107" cy="193659"/>
          </a:xfrm>
        </p:grpSpPr>
        <p:sp>
          <p:nvSpPr>
            <p:cNvPr id="814" name="Google Shape;814;p5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5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5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7" name="Google Shape;817;p50"/>
          <p:cNvGrpSpPr/>
          <p:nvPr/>
        </p:nvGrpSpPr>
        <p:grpSpPr>
          <a:xfrm>
            <a:off x="960185" y="3295400"/>
            <a:ext cx="811503" cy="252584"/>
            <a:chOff x="4411970" y="4340222"/>
            <a:chExt cx="779467" cy="242683"/>
          </a:xfrm>
        </p:grpSpPr>
        <p:sp>
          <p:nvSpPr>
            <p:cNvPr id="818" name="Google Shape;818;p5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5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5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1" name="Google Shape;821;p50"/>
          <p:cNvGrpSpPr/>
          <p:nvPr/>
        </p:nvGrpSpPr>
        <p:grpSpPr>
          <a:xfrm>
            <a:off x="1951688" y="2709308"/>
            <a:ext cx="965160" cy="216230"/>
            <a:chOff x="4411970" y="2468674"/>
            <a:chExt cx="747317" cy="167425"/>
          </a:xfrm>
        </p:grpSpPr>
        <p:sp>
          <p:nvSpPr>
            <p:cNvPr id="822" name="Google Shape;822;p5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23;p5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24" name="Google Shape;824;p50"/>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25" name="Google Shape;825;p50"/>
          <p:cNvGrpSpPr/>
          <p:nvPr/>
        </p:nvGrpSpPr>
        <p:grpSpPr>
          <a:xfrm>
            <a:off x="959254" y="2334687"/>
            <a:ext cx="1959041" cy="208784"/>
            <a:chOff x="6336019" y="3733725"/>
            <a:chExt cx="2566206" cy="351310"/>
          </a:xfrm>
        </p:grpSpPr>
        <p:sp>
          <p:nvSpPr>
            <p:cNvPr id="826" name="Google Shape;826;p5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27;p5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28;p5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29;p5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0" name="Google Shape;830;p50"/>
          <p:cNvGrpSpPr/>
          <p:nvPr/>
        </p:nvGrpSpPr>
        <p:grpSpPr>
          <a:xfrm>
            <a:off x="1951688" y="3950602"/>
            <a:ext cx="946551" cy="153200"/>
            <a:chOff x="4404545" y="3301592"/>
            <a:chExt cx="782403" cy="129272"/>
          </a:xfrm>
        </p:grpSpPr>
        <p:sp>
          <p:nvSpPr>
            <p:cNvPr id="831" name="Google Shape;831;p5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 name="Google Shape;832;p5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3" name="Google Shape;833;p50"/>
          <p:cNvGrpSpPr/>
          <p:nvPr/>
        </p:nvGrpSpPr>
        <p:grpSpPr>
          <a:xfrm>
            <a:off x="1951688" y="3695937"/>
            <a:ext cx="962257" cy="139127"/>
            <a:chOff x="4411970" y="3131459"/>
            <a:chExt cx="710520" cy="117397"/>
          </a:xfrm>
        </p:grpSpPr>
        <p:sp>
          <p:nvSpPr>
            <p:cNvPr id="834" name="Google Shape;834;p5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 name="Google Shape;835;p5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6" name="Google Shape;836;p50"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7" name="Google Shape;837;p50"/>
          <p:cNvGrpSpPr/>
          <p:nvPr/>
        </p:nvGrpSpPr>
        <p:grpSpPr>
          <a:xfrm>
            <a:off x="951833" y="3621603"/>
            <a:ext cx="823838" cy="458988"/>
            <a:chOff x="4411970" y="1801825"/>
            <a:chExt cx="734586" cy="409262"/>
          </a:xfrm>
        </p:grpSpPr>
        <p:sp>
          <p:nvSpPr>
            <p:cNvPr id="838" name="Google Shape;838;p5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 name="Google Shape;839;p5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0" name="Google Shape;840;p50"/>
          <p:cNvGrpSpPr/>
          <p:nvPr/>
        </p:nvGrpSpPr>
        <p:grpSpPr>
          <a:xfrm>
            <a:off x="3056804" y="2339173"/>
            <a:ext cx="521514" cy="521514"/>
            <a:chOff x="5681300" y="2527788"/>
            <a:chExt cx="805800" cy="805800"/>
          </a:xfrm>
        </p:grpSpPr>
        <p:sp>
          <p:nvSpPr>
            <p:cNvPr id="841" name="Google Shape;841;p5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 name="Google Shape;842;p5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3" name="Google Shape;843;p50"/>
          <p:cNvGrpSpPr/>
          <p:nvPr/>
        </p:nvGrpSpPr>
        <p:grpSpPr>
          <a:xfrm>
            <a:off x="3051044" y="3094865"/>
            <a:ext cx="533033" cy="533033"/>
            <a:chOff x="4049800" y="640400"/>
            <a:chExt cx="858900" cy="858900"/>
          </a:xfrm>
        </p:grpSpPr>
        <p:sp>
          <p:nvSpPr>
            <p:cNvPr id="844" name="Google Shape;844;p5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 name="Google Shape;845;p5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6" name="Google Shape;846;p50"/>
          <p:cNvGrpSpPr/>
          <p:nvPr/>
        </p:nvGrpSpPr>
        <p:grpSpPr>
          <a:xfrm>
            <a:off x="2976527" y="3772543"/>
            <a:ext cx="682068" cy="682068"/>
            <a:chOff x="5080188" y="927900"/>
            <a:chExt cx="961200" cy="961200"/>
          </a:xfrm>
        </p:grpSpPr>
        <p:sp>
          <p:nvSpPr>
            <p:cNvPr id="847" name="Google Shape;847;p5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 name="Google Shape;848;p5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 name="Google Shape;849;p5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 name="Google Shape;850;p5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 name="Google Shape;851;p5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 name="Google Shape;852;p5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5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5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5" name="Google Shape;855;p50"/>
          <p:cNvGrpSpPr/>
          <p:nvPr/>
        </p:nvGrpSpPr>
        <p:grpSpPr>
          <a:xfrm>
            <a:off x="4440026" y="3869234"/>
            <a:ext cx="505650" cy="504006"/>
            <a:chOff x="6039282" y="1042577"/>
            <a:chExt cx="734315" cy="731929"/>
          </a:xfrm>
        </p:grpSpPr>
        <p:sp>
          <p:nvSpPr>
            <p:cNvPr id="856" name="Google Shape;856;p5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 name="Google Shape;857;p5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 name="Google Shape;858;p5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 name="Google Shape;859;p5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 name="Google Shape;860;p5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 name="Google Shape;861;p5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 name="Google Shape;862;p5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 name="Google Shape;863;p5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 name="Google Shape;864;p5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 name="Google Shape;865;p5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 name="Google Shape;866;p5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 name="Google Shape;867;p5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 name="Google Shape;868;p5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 name="Google Shape;869;p5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 name="Google Shape;870;p5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 name="Google Shape;871;p5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 name="Google Shape;872;p5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 name="Google Shape;873;p5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 name="Google Shape;874;p5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 name="Google Shape;875;p5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 name="Google Shape;876;p5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7" name="Google Shape;877;p50"/>
          <p:cNvGrpSpPr/>
          <p:nvPr/>
        </p:nvGrpSpPr>
        <p:grpSpPr>
          <a:xfrm>
            <a:off x="5052628" y="2298862"/>
            <a:ext cx="567744" cy="602136"/>
            <a:chOff x="1825800" y="1651625"/>
            <a:chExt cx="539989" cy="571775"/>
          </a:xfrm>
        </p:grpSpPr>
        <p:sp>
          <p:nvSpPr>
            <p:cNvPr id="878" name="Google Shape;878;p5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 name="Google Shape;879;p5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 name="Google Shape;880;p5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 name="Google Shape;881;p5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2" name="Google Shape;882;p50"/>
          <p:cNvGrpSpPr/>
          <p:nvPr/>
        </p:nvGrpSpPr>
        <p:grpSpPr>
          <a:xfrm>
            <a:off x="3727557" y="3855579"/>
            <a:ext cx="508123" cy="507955"/>
            <a:chOff x="1897577" y="2802432"/>
            <a:chExt cx="492176" cy="492014"/>
          </a:xfrm>
        </p:grpSpPr>
        <p:sp>
          <p:nvSpPr>
            <p:cNvPr id="883" name="Google Shape;883;p5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 name="Google Shape;884;p5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 name="Google Shape;885;p5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 name="Google Shape;886;p5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 name="Google Shape;887;p5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 name="Google Shape;888;p5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 name="Google Shape;889;p5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 name="Google Shape;890;p5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 name="Google Shape;891;p5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 name="Google Shape;892;p5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 name="Google Shape;893;p5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 name="Google Shape;894;p5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5" name="Google Shape;895;p50"/>
          <p:cNvGrpSpPr/>
          <p:nvPr/>
        </p:nvGrpSpPr>
        <p:grpSpPr>
          <a:xfrm>
            <a:off x="959087" y="4169123"/>
            <a:ext cx="809227" cy="200842"/>
            <a:chOff x="2013045" y="4813233"/>
            <a:chExt cx="921986" cy="228854"/>
          </a:xfrm>
        </p:grpSpPr>
        <p:sp>
          <p:nvSpPr>
            <p:cNvPr id="896" name="Google Shape;896;p5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 name="Google Shape;897;p5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8" name="Google Shape;898;p50"/>
          <p:cNvGrpSpPr/>
          <p:nvPr/>
        </p:nvGrpSpPr>
        <p:grpSpPr>
          <a:xfrm>
            <a:off x="967547" y="2656004"/>
            <a:ext cx="792421" cy="269941"/>
            <a:chOff x="1046767" y="4756633"/>
            <a:chExt cx="859646" cy="292841"/>
          </a:xfrm>
        </p:grpSpPr>
        <p:sp>
          <p:nvSpPr>
            <p:cNvPr id="899" name="Google Shape;899;p5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 name="Google Shape;900;p5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 name="Google Shape;901;p5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2" name="Google Shape;902;p50"/>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 name="Google Shape;903;p50"/>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 name="Google Shape;904;p50"/>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 name="Google Shape;905;p50"/>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6" name="Google Shape;906;p50"/>
          <p:cNvGrpSpPr/>
          <p:nvPr/>
        </p:nvGrpSpPr>
        <p:grpSpPr>
          <a:xfrm>
            <a:off x="7103403" y="2550562"/>
            <a:ext cx="166473" cy="141497"/>
            <a:chOff x="4660325" y="1866850"/>
            <a:chExt cx="68350" cy="58100"/>
          </a:xfrm>
        </p:grpSpPr>
        <p:sp>
          <p:nvSpPr>
            <p:cNvPr id="907" name="Google Shape;907;p5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 name="Google Shape;908;p5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9" name="Google Shape;909;p50"/>
          <p:cNvGrpSpPr/>
          <p:nvPr/>
        </p:nvGrpSpPr>
        <p:grpSpPr>
          <a:xfrm>
            <a:off x="7412747" y="2576286"/>
            <a:ext cx="162515" cy="90049"/>
            <a:chOff x="4791775" y="1877500"/>
            <a:chExt cx="66725" cy="36975"/>
          </a:xfrm>
        </p:grpSpPr>
        <p:sp>
          <p:nvSpPr>
            <p:cNvPr id="910" name="Google Shape;910;p5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 name="Google Shape;911;p5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2" name="Google Shape;912;p50"/>
          <p:cNvGrpSpPr/>
          <p:nvPr/>
        </p:nvGrpSpPr>
        <p:grpSpPr>
          <a:xfrm>
            <a:off x="7734460" y="2576286"/>
            <a:ext cx="144979" cy="90049"/>
            <a:chOff x="4923925" y="1877500"/>
            <a:chExt cx="59525" cy="36975"/>
          </a:xfrm>
        </p:grpSpPr>
        <p:sp>
          <p:nvSpPr>
            <p:cNvPr id="913" name="Google Shape;913;p5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 name="Google Shape;914;p5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5" name="Google Shape;915;p50"/>
          <p:cNvGrpSpPr/>
          <p:nvPr/>
        </p:nvGrpSpPr>
        <p:grpSpPr>
          <a:xfrm>
            <a:off x="8028952" y="2558477"/>
            <a:ext cx="141447" cy="125667"/>
            <a:chOff x="5058450" y="1870100"/>
            <a:chExt cx="58075" cy="51600"/>
          </a:xfrm>
        </p:grpSpPr>
        <p:sp>
          <p:nvSpPr>
            <p:cNvPr id="916" name="Google Shape;916;p5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 name="Google Shape;917;p5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8" name="Google Shape;918;p50"/>
          <p:cNvGrpSpPr/>
          <p:nvPr/>
        </p:nvGrpSpPr>
        <p:grpSpPr>
          <a:xfrm>
            <a:off x="7443466" y="2980885"/>
            <a:ext cx="101077" cy="107645"/>
            <a:chOff x="4811425" y="2065025"/>
            <a:chExt cx="41500" cy="44200"/>
          </a:xfrm>
        </p:grpSpPr>
        <p:sp>
          <p:nvSpPr>
            <p:cNvPr id="919" name="Google Shape;919;p5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 name="Google Shape;920;p5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1" name="Google Shape;921;p50"/>
          <p:cNvGrpSpPr/>
          <p:nvPr/>
        </p:nvGrpSpPr>
        <p:grpSpPr>
          <a:xfrm>
            <a:off x="7735904" y="2981098"/>
            <a:ext cx="120867" cy="107218"/>
            <a:chOff x="4929875" y="2065025"/>
            <a:chExt cx="49625" cy="44025"/>
          </a:xfrm>
        </p:grpSpPr>
        <p:sp>
          <p:nvSpPr>
            <p:cNvPr id="922" name="Google Shape;922;p5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 name="Google Shape;923;p5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4" name="Google Shape;924;p50"/>
          <p:cNvGrpSpPr/>
          <p:nvPr/>
        </p:nvGrpSpPr>
        <p:grpSpPr>
          <a:xfrm>
            <a:off x="8064572" y="2984112"/>
            <a:ext cx="70206" cy="101191"/>
            <a:chOff x="5083925" y="2066350"/>
            <a:chExt cx="28825" cy="41550"/>
          </a:xfrm>
        </p:grpSpPr>
        <p:sp>
          <p:nvSpPr>
            <p:cNvPr id="925" name="Google Shape;925;p5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 name="Google Shape;926;p5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7" name="Google Shape;927;p50"/>
          <p:cNvGrpSpPr/>
          <p:nvPr/>
        </p:nvGrpSpPr>
        <p:grpSpPr>
          <a:xfrm>
            <a:off x="7096126" y="2999759"/>
            <a:ext cx="181026" cy="69896"/>
            <a:chOff x="4659775" y="2072775"/>
            <a:chExt cx="74325" cy="28700"/>
          </a:xfrm>
        </p:grpSpPr>
        <p:sp>
          <p:nvSpPr>
            <p:cNvPr id="928" name="Google Shape;928;p5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 name="Google Shape;929;p5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 name="Google Shape;930;p5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1" name="Google Shape;931;p50"/>
          <p:cNvGrpSpPr/>
          <p:nvPr/>
        </p:nvGrpSpPr>
        <p:grpSpPr>
          <a:xfrm>
            <a:off x="8015982" y="2790324"/>
            <a:ext cx="167387" cy="89197"/>
            <a:chOff x="4662475" y="1976500"/>
            <a:chExt cx="68725" cy="36625"/>
          </a:xfrm>
        </p:grpSpPr>
        <p:sp>
          <p:nvSpPr>
            <p:cNvPr id="932" name="Google Shape;932;p5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 name="Google Shape;933;p5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 name="Google Shape;934;p5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5" name="Google Shape;935;p50"/>
          <p:cNvGrpSpPr/>
          <p:nvPr/>
        </p:nvGrpSpPr>
        <p:grpSpPr>
          <a:xfrm>
            <a:off x="7712887" y="2793764"/>
            <a:ext cx="166899" cy="82317"/>
            <a:chOff x="4920150" y="1977875"/>
            <a:chExt cx="68525" cy="33800"/>
          </a:xfrm>
        </p:grpSpPr>
        <p:sp>
          <p:nvSpPr>
            <p:cNvPr id="936" name="Google Shape;936;p5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 name="Google Shape;937;p5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 name="Google Shape;938;p5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9" name="Google Shape;939;p50"/>
          <p:cNvGrpSpPr/>
          <p:nvPr/>
        </p:nvGrpSpPr>
        <p:grpSpPr>
          <a:xfrm>
            <a:off x="7124044" y="3197682"/>
            <a:ext cx="125190" cy="127859"/>
            <a:chOff x="4676550" y="2160575"/>
            <a:chExt cx="51400" cy="52500"/>
          </a:xfrm>
        </p:grpSpPr>
        <p:sp>
          <p:nvSpPr>
            <p:cNvPr id="940" name="Google Shape;940;p5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 name="Google Shape;941;p5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 name="Google Shape;942;p5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3" name="Google Shape;943;p50"/>
          <p:cNvGrpSpPr/>
          <p:nvPr/>
        </p:nvGrpSpPr>
        <p:grpSpPr>
          <a:xfrm>
            <a:off x="7421302" y="3204714"/>
            <a:ext cx="145405" cy="113794"/>
            <a:chOff x="4768325" y="2163475"/>
            <a:chExt cx="59700" cy="46725"/>
          </a:xfrm>
        </p:grpSpPr>
        <p:sp>
          <p:nvSpPr>
            <p:cNvPr id="944" name="Google Shape;944;p5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 name="Google Shape;945;p5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46" name="Google Shape;946;p50"/>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 name="Google Shape;947;p50"/>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 name="Google Shape;948;p50"/>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 name="Google Shape;949;p50"/>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 name="Google Shape;950;p50"/>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50"/>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52" name="Google Shape;952;p50"/>
          <p:cNvGrpSpPr/>
          <p:nvPr/>
        </p:nvGrpSpPr>
        <p:grpSpPr>
          <a:xfrm>
            <a:off x="7437621" y="3459808"/>
            <a:ext cx="112768" cy="106853"/>
            <a:chOff x="4768575" y="2253950"/>
            <a:chExt cx="46300" cy="43875"/>
          </a:xfrm>
        </p:grpSpPr>
        <p:sp>
          <p:nvSpPr>
            <p:cNvPr id="953" name="Google Shape;953;p5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 name="Google Shape;954;p5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5" name="Google Shape;955;p50"/>
          <p:cNvGrpSpPr/>
          <p:nvPr/>
        </p:nvGrpSpPr>
        <p:grpSpPr>
          <a:xfrm>
            <a:off x="7737243" y="3948834"/>
            <a:ext cx="118187" cy="146246"/>
            <a:chOff x="4960900" y="2433225"/>
            <a:chExt cx="48525" cy="60050"/>
          </a:xfrm>
        </p:grpSpPr>
        <p:sp>
          <p:nvSpPr>
            <p:cNvPr id="956" name="Google Shape;956;p5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 name="Google Shape;957;p5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8" name="Google Shape;958;p50"/>
          <p:cNvGrpSpPr/>
          <p:nvPr/>
        </p:nvGrpSpPr>
        <p:grpSpPr>
          <a:xfrm>
            <a:off x="7425808" y="4212895"/>
            <a:ext cx="136394" cy="143810"/>
            <a:chOff x="4854075" y="2527625"/>
            <a:chExt cx="56000" cy="59050"/>
          </a:xfrm>
        </p:grpSpPr>
        <p:sp>
          <p:nvSpPr>
            <p:cNvPr id="959" name="Google Shape;959;p5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 name="Google Shape;960;p5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61" name="Google Shape;961;p50"/>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 name="Google Shape;962;p50"/>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50"/>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64" name="Google Shape;964;p50"/>
          <p:cNvGrpSpPr/>
          <p:nvPr/>
        </p:nvGrpSpPr>
        <p:grpSpPr>
          <a:xfrm>
            <a:off x="8050020" y="3676639"/>
            <a:ext cx="99312" cy="160797"/>
            <a:chOff x="5059700" y="2334775"/>
            <a:chExt cx="40775" cy="66025"/>
          </a:xfrm>
        </p:grpSpPr>
        <p:sp>
          <p:nvSpPr>
            <p:cNvPr id="965" name="Google Shape;965;p5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 name="Google Shape;966;p5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 name="Google Shape;967;p5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 name="Google Shape;968;p5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 name="Google Shape;969;p5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 name="Google Shape;970;p5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 name="Google Shape;971;p5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 name="Google Shape;972;p5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 name="Google Shape;973;p5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4" name="Google Shape;974;p50"/>
          <p:cNvGrpSpPr/>
          <p:nvPr/>
        </p:nvGrpSpPr>
        <p:grpSpPr>
          <a:xfrm>
            <a:off x="8007184" y="3941771"/>
            <a:ext cx="184984" cy="160371"/>
            <a:chOff x="5037700" y="2430325"/>
            <a:chExt cx="75950" cy="65850"/>
          </a:xfrm>
        </p:grpSpPr>
        <p:sp>
          <p:nvSpPr>
            <p:cNvPr id="975" name="Google Shape;975;p5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 name="Google Shape;976;p5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7" name="Google Shape;977;p50"/>
          <p:cNvGrpSpPr/>
          <p:nvPr/>
        </p:nvGrpSpPr>
        <p:grpSpPr>
          <a:xfrm>
            <a:off x="7426689" y="3708223"/>
            <a:ext cx="173014" cy="97629"/>
            <a:chOff x="4756975" y="2341800"/>
            <a:chExt cx="91975" cy="51925"/>
          </a:xfrm>
        </p:grpSpPr>
        <p:sp>
          <p:nvSpPr>
            <p:cNvPr id="978" name="Google Shape;978;p5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 name="Google Shape;979;p5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 name="Google Shape;980;p5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 name="Google Shape;981;p5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 name="Google Shape;982;p5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 name="Google Shape;983;p5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 name="Google Shape;984;p5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 name="Google Shape;985;p5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 name="Google Shape;986;p5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 name="Google Shape;987;p5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 name="Google Shape;988;p5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 name="Google Shape;989;p5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 name="Google Shape;990;p5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 name="Google Shape;991;p5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 name="Google Shape;992;p5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 name="Google Shape;993;p5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 name="Google Shape;994;p5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 name="Google Shape;995;p5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 name="Google Shape;996;p5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 name="Google Shape;997;p5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8" name="Google Shape;998;p50"/>
          <p:cNvGrpSpPr/>
          <p:nvPr/>
        </p:nvGrpSpPr>
        <p:grpSpPr>
          <a:xfrm>
            <a:off x="7693626" y="4196920"/>
            <a:ext cx="212497" cy="175761"/>
            <a:chOff x="4943575" y="2516350"/>
            <a:chExt cx="98675" cy="81700"/>
          </a:xfrm>
        </p:grpSpPr>
        <p:sp>
          <p:nvSpPr>
            <p:cNvPr id="999" name="Google Shape;999;p5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 name="Google Shape;1000;p5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 name="Google Shape;1001;p5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 name="Google Shape;1002;p5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 name="Google Shape;1003;p5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 name="Google Shape;1004;p5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 name="Google Shape;1005;p5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 name="Google Shape;1006;p5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 name="Google Shape;1007;p5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 name="Google Shape;1008;p5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 name="Google Shape;1009;p5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 name="Google Shape;1010;p5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 name="Google Shape;1011;p5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 name="Google Shape;1012;p5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 name="Google Shape;1013;p5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 name="Google Shape;1014;p5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 name="Google Shape;1015;p5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 name="Google Shape;1016;p5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 name="Google Shape;1017;p5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 name="Google Shape;1018;p5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 name="Google Shape;1019;p5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 name="Google Shape;1020;p5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 name="Google Shape;1021;p5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 name="Google Shape;1022;p5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 name="Google Shape;1023;p5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 name="Google Shape;1024;p5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 name="Google Shape;1025;p5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 name="Google Shape;1026;p5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 name="Google Shape;1027;p5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 name="Google Shape;1028;p5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 name="Google Shape;1029;p5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 name="Google Shape;1030;p5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 name="Google Shape;1031;p5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 name="Google Shape;1032;p5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 name="Google Shape;1033;p5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 name="Google Shape;1034;p5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 name="Google Shape;1035;p5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 name="Google Shape;1036;p5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 name="Google Shape;1037;p5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 name="Google Shape;1038;p5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 name="Google Shape;1039;p5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 name="Google Shape;1040;p5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 name="Google Shape;1041;p5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 name="Google Shape;1042;p5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 name="Google Shape;1043;p5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 name="Google Shape;1044;p5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 name="Google Shape;1045;p5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 name="Google Shape;1046;p5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 name="Google Shape;1047;p5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 name="Google Shape;1048;p5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 name="Google Shape;1049;p5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 name="Google Shape;1050;p5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 name="Google Shape;1051;p5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 name="Google Shape;1052;p5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 name="Google Shape;1053;p5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 name="Google Shape;1054;p5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 name="Google Shape;1055;p5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 name="Google Shape;1056;p5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 name="Google Shape;1057;p5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 name="Google Shape;1058;p5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 name="Google Shape;1059;p5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 name="Google Shape;1060;p5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 name="Google Shape;1061;p5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 name="Google Shape;1062;p5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 name="Google Shape;1063;p5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 name="Google Shape;1064;p5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 name="Google Shape;1065;p5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 name="Google Shape;1066;p5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 name="Google Shape;1067;p5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 name="Google Shape;1068;p5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 name="Google Shape;1069;p5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 name="Google Shape;1070;p5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 name="Google Shape;1071;p5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 name="Google Shape;1072;p5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 name="Google Shape;1073;p5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 name="Google Shape;1074;p5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 name="Google Shape;1075;p5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 name="Google Shape;1076;p5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7" name="Google Shape;1077;p50"/>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 name="Google Shape;1078;p50"/>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50"/>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50"/>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 name="Google Shape;1081;p5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85"/>
        <p:cNvGrpSpPr/>
        <p:nvPr/>
      </p:nvGrpSpPr>
      <p:grpSpPr>
        <a:xfrm>
          <a:off x="0" y="0"/>
          <a:ext cx="0" cy="0"/>
          <a:chOff x="0" y="0"/>
          <a:chExt cx="0" cy="0"/>
        </a:xfrm>
      </p:grpSpPr>
      <p:grpSp>
        <p:nvGrpSpPr>
          <p:cNvPr id="1086" name="Google Shape;1086;p51"/>
          <p:cNvGrpSpPr/>
          <p:nvPr/>
        </p:nvGrpSpPr>
        <p:grpSpPr>
          <a:xfrm>
            <a:off x="6681268" y="3584496"/>
            <a:ext cx="560636" cy="516497"/>
            <a:chOff x="6652051" y="3714143"/>
            <a:chExt cx="560636" cy="516497"/>
          </a:xfrm>
        </p:grpSpPr>
        <p:grpSp>
          <p:nvGrpSpPr>
            <p:cNvPr id="1087" name="Google Shape;1087;p51"/>
            <p:cNvGrpSpPr/>
            <p:nvPr/>
          </p:nvGrpSpPr>
          <p:grpSpPr>
            <a:xfrm>
              <a:off x="6669657" y="3716715"/>
              <a:ext cx="466768" cy="464314"/>
              <a:chOff x="3139766" y="765669"/>
              <a:chExt cx="886380" cy="881888"/>
            </a:xfrm>
          </p:grpSpPr>
          <p:grpSp>
            <p:nvGrpSpPr>
              <p:cNvPr id="1088" name="Google Shape;1088;p51"/>
              <p:cNvGrpSpPr/>
              <p:nvPr/>
            </p:nvGrpSpPr>
            <p:grpSpPr>
              <a:xfrm>
                <a:off x="3139766" y="765669"/>
                <a:ext cx="886380" cy="881888"/>
                <a:chOff x="3139766" y="765669"/>
                <a:chExt cx="886380" cy="881888"/>
              </a:xfrm>
            </p:grpSpPr>
            <p:sp>
              <p:nvSpPr>
                <p:cNvPr id="1089" name="Google Shape;1089;p5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 name="Google Shape;1090;p5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 name="Google Shape;1091;p5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 name="Google Shape;1092;p5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 name="Google Shape;1093;p5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 name="Google Shape;1094;p5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 name="Google Shape;1095;p5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 name="Google Shape;1096;p5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 name="Google Shape;1097;p5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98" name="Google Shape;1098;p5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 name="Google Shape;1099;p5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 name="Google Shape;1100;p5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 name="Google Shape;1101;p5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2" name="Google Shape;1102;p5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3" name="Google Shape;1103;p51"/>
          <p:cNvGrpSpPr/>
          <p:nvPr/>
        </p:nvGrpSpPr>
        <p:grpSpPr>
          <a:xfrm>
            <a:off x="7679978" y="3065079"/>
            <a:ext cx="104231" cy="320340"/>
            <a:chOff x="7564426" y="3224343"/>
            <a:chExt cx="119985" cy="368801"/>
          </a:xfrm>
        </p:grpSpPr>
        <p:sp>
          <p:nvSpPr>
            <p:cNvPr id="1104" name="Google Shape;1104;p5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 name="Google Shape;1105;p5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6" name="Google Shape;1106;p51"/>
          <p:cNvGrpSpPr/>
          <p:nvPr/>
        </p:nvGrpSpPr>
        <p:grpSpPr>
          <a:xfrm>
            <a:off x="7379466" y="3059180"/>
            <a:ext cx="189489" cy="332132"/>
            <a:chOff x="8370831" y="3202002"/>
            <a:chExt cx="218129" cy="382376"/>
          </a:xfrm>
        </p:grpSpPr>
        <p:sp>
          <p:nvSpPr>
            <p:cNvPr id="1107" name="Google Shape;1107;p5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 name="Google Shape;1108;p5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9" name="Google Shape;1109;p51"/>
          <p:cNvGrpSpPr/>
          <p:nvPr/>
        </p:nvGrpSpPr>
        <p:grpSpPr>
          <a:xfrm>
            <a:off x="8102855" y="3470312"/>
            <a:ext cx="309429" cy="267000"/>
            <a:chOff x="6742064" y="3750480"/>
            <a:chExt cx="399315" cy="344560"/>
          </a:xfrm>
        </p:grpSpPr>
        <p:sp>
          <p:nvSpPr>
            <p:cNvPr id="1110" name="Google Shape;1110;p5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 name="Google Shape;1111;p5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2" name="Google Shape;1112;p51"/>
          <p:cNvGrpSpPr/>
          <p:nvPr/>
        </p:nvGrpSpPr>
        <p:grpSpPr>
          <a:xfrm>
            <a:off x="7641874" y="3821360"/>
            <a:ext cx="180437" cy="281608"/>
            <a:chOff x="7248525" y="3739696"/>
            <a:chExt cx="230531" cy="359790"/>
          </a:xfrm>
        </p:grpSpPr>
        <p:sp>
          <p:nvSpPr>
            <p:cNvPr id="1113" name="Google Shape;1113;p5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 name="Google Shape;1114;p5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5" name="Google Shape;1115;p51"/>
          <p:cNvGrpSpPr/>
          <p:nvPr/>
        </p:nvGrpSpPr>
        <p:grpSpPr>
          <a:xfrm>
            <a:off x="7887794" y="3464584"/>
            <a:ext cx="162896" cy="278710"/>
            <a:chOff x="7601242" y="3729267"/>
            <a:chExt cx="222566" cy="380803"/>
          </a:xfrm>
        </p:grpSpPr>
        <p:sp>
          <p:nvSpPr>
            <p:cNvPr id="1116" name="Google Shape;1116;p5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 name="Google Shape;1117;p5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18" name="Google Shape;1118;p51"/>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19" name="Google Shape;1119;p51"/>
          <p:cNvGrpSpPr/>
          <p:nvPr/>
        </p:nvGrpSpPr>
        <p:grpSpPr>
          <a:xfrm>
            <a:off x="7377439" y="3465724"/>
            <a:ext cx="193543" cy="275990"/>
            <a:chOff x="8304647" y="3738687"/>
            <a:chExt cx="225076" cy="320956"/>
          </a:xfrm>
        </p:grpSpPr>
        <p:sp>
          <p:nvSpPr>
            <p:cNvPr id="1120" name="Google Shape;1120;p5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 name="Google Shape;1121;p5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 name="Google Shape;1122;p5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3" name="Google Shape;1123;p51"/>
          <p:cNvGrpSpPr/>
          <p:nvPr/>
        </p:nvGrpSpPr>
        <p:grpSpPr>
          <a:xfrm>
            <a:off x="7649932" y="3465724"/>
            <a:ext cx="178492" cy="275990"/>
            <a:chOff x="8615101" y="3738687"/>
            <a:chExt cx="207573" cy="320956"/>
          </a:xfrm>
        </p:grpSpPr>
        <p:sp>
          <p:nvSpPr>
            <p:cNvPr id="1124" name="Google Shape;1124;p5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 name="Google Shape;1125;p5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 name="Google Shape;1126;p5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7" name="Google Shape;1127;p51"/>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8" name="Google Shape;1128;p51"/>
          <p:cNvGrpSpPr/>
          <p:nvPr/>
        </p:nvGrpSpPr>
        <p:grpSpPr>
          <a:xfrm>
            <a:off x="7875463" y="3868385"/>
            <a:ext cx="187557" cy="187557"/>
            <a:chOff x="8565775" y="671075"/>
            <a:chExt cx="441000" cy="441000"/>
          </a:xfrm>
        </p:grpSpPr>
        <p:sp>
          <p:nvSpPr>
            <p:cNvPr id="1129" name="Google Shape;1129;p5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 name="Google Shape;1130;p5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31" name="Google Shape;1131;p51"/>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 name="Google Shape;1132;p51"/>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33" name="Google Shape;1133;p51"/>
          <p:cNvGrpSpPr/>
          <p:nvPr/>
        </p:nvGrpSpPr>
        <p:grpSpPr>
          <a:xfrm>
            <a:off x="6029935" y="2940910"/>
            <a:ext cx="587865" cy="517731"/>
            <a:chOff x="6000718" y="3070557"/>
            <a:chExt cx="587865" cy="517731"/>
          </a:xfrm>
        </p:grpSpPr>
        <p:sp>
          <p:nvSpPr>
            <p:cNvPr id="1134" name="Google Shape;1134;p5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 name="Google Shape;1135;p5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 name="Google Shape;1136;p5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 name="Google Shape;1137;p5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 name="Google Shape;1138;p5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 name="Google Shape;1139;p5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5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5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5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5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4" name="Google Shape;1144;p51"/>
          <p:cNvGrpSpPr/>
          <p:nvPr/>
        </p:nvGrpSpPr>
        <p:grpSpPr>
          <a:xfrm>
            <a:off x="6044740" y="3584570"/>
            <a:ext cx="557665" cy="516387"/>
            <a:chOff x="6015523" y="3714217"/>
            <a:chExt cx="557665" cy="516387"/>
          </a:xfrm>
        </p:grpSpPr>
        <p:grpSp>
          <p:nvGrpSpPr>
            <p:cNvPr id="1145" name="Google Shape;1145;p51"/>
            <p:cNvGrpSpPr/>
            <p:nvPr/>
          </p:nvGrpSpPr>
          <p:grpSpPr>
            <a:xfrm>
              <a:off x="6036094" y="3716980"/>
              <a:ext cx="529822" cy="510480"/>
              <a:chOff x="3148311" y="-545634"/>
              <a:chExt cx="1006118" cy="969572"/>
            </a:xfrm>
          </p:grpSpPr>
          <p:sp>
            <p:nvSpPr>
              <p:cNvPr id="1146" name="Google Shape;1146;p5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5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5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5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 name="Google Shape;1150;p5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5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5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5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5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 name="Google Shape;1155;p5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6" name="Google Shape;1156;p5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7" name="Google Shape;1157;p51"/>
          <p:cNvGrpSpPr/>
          <p:nvPr/>
        </p:nvGrpSpPr>
        <p:grpSpPr>
          <a:xfrm>
            <a:off x="6673522" y="2943981"/>
            <a:ext cx="576302" cy="511871"/>
            <a:chOff x="6644304" y="3073628"/>
            <a:chExt cx="576302" cy="511871"/>
          </a:xfrm>
        </p:grpSpPr>
        <p:grpSp>
          <p:nvGrpSpPr>
            <p:cNvPr id="1158" name="Google Shape;1158;p51"/>
            <p:cNvGrpSpPr/>
            <p:nvPr/>
          </p:nvGrpSpPr>
          <p:grpSpPr>
            <a:xfrm>
              <a:off x="6712169" y="3073651"/>
              <a:ext cx="481611" cy="506713"/>
              <a:chOff x="1833536" y="-546641"/>
              <a:chExt cx="914567" cy="962419"/>
            </a:xfrm>
          </p:grpSpPr>
          <p:grpSp>
            <p:nvGrpSpPr>
              <p:cNvPr id="1159" name="Google Shape;1159;p51"/>
              <p:cNvGrpSpPr/>
              <p:nvPr/>
            </p:nvGrpSpPr>
            <p:grpSpPr>
              <a:xfrm>
                <a:off x="1833536" y="-524249"/>
                <a:ext cx="914567" cy="940027"/>
                <a:chOff x="1833536" y="-524249"/>
                <a:chExt cx="914567" cy="940027"/>
              </a:xfrm>
            </p:grpSpPr>
            <p:sp>
              <p:nvSpPr>
                <p:cNvPr id="1160" name="Google Shape;1160;p5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 name="Google Shape;1161;p5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 name="Google Shape;1162;p5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 name="Google Shape;1163;p5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 name="Google Shape;1164;p5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5" name="Google Shape;1165;p5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 name="Google Shape;1166;p5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 name="Google Shape;1167;p5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 name="Google Shape;1168;p5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9" name="Google Shape;1169;p5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0" name="Google Shape;1170;p51"/>
          <p:cNvGrpSpPr/>
          <p:nvPr/>
        </p:nvGrpSpPr>
        <p:grpSpPr>
          <a:xfrm>
            <a:off x="752796" y="2869970"/>
            <a:ext cx="2622876" cy="1333540"/>
            <a:chOff x="238125" y="1038125"/>
            <a:chExt cx="7146800" cy="3633625"/>
          </a:xfrm>
        </p:grpSpPr>
        <p:sp>
          <p:nvSpPr>
            <p:cNvPr id="1171" name="Google Shape;1171;p5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 name="Google Shape;1172;p5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 name="Google Shape;1173;p5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5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5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5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 name="Google Shape;1177;p5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 name="Google Shape;1178;p5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 name="Google Shape;1179;p5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 name="Google Shape;1180;p5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 name="Google Shape;1181;p5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 name="Google Shape;1182;p5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 name="Google Shape;1183;p5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5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 name="Google Shape;1185;p5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 name="Google Shape;1186;p5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 name="Google Shape;1187;p5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 name="Google Shape;1188;p5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 name="Google Shape;1189;p5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 name="Google Shape;1190;p5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 name="Google Shape;1191;p5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 name="Google Shape;1192;p5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 name="Google Shape;1193;p5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 name="Google Shape;1194;p5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 name="Google Shape;1195;p5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 name="Google Shape;1196;p5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 name="Google Shape;1197;p5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 name="Google Shape;1198;p5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 name="Google Shape;1199;p5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 name="Google Shape;1200;p5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 name="Google Shape;1201;p5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 name="Google Shape;1202;p5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 name="Google Shape;1203;p5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 name="Google Shape;1204;p5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 name="Google Shape;1205;p5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5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 name="Google Shape;1207;p5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 name="Google Shape;1208;p5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 name="Google Shape;1209;p5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 name="Google Shape;1210;p5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 name="Google Shape;1211;p5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 name="Google Shape;1212;p5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 name="Google Shape;1213;p5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 name="Google Shape;1214;p5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 name="Google Shape;1215;p5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 name="Google Shape;1216;p5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 name="Google Shape;1217;p5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 name="Google Shape;1218;p5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 name="Google Shape;1219;p5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 name="Google Shape;1220;p5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 name="Google Shape;1221;p5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 name="Google Shape;1222;p5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 name="Google Shape;1223;p5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 name="Google Shape;1224;p5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 name="Google Shape;1225;p5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 name="Google Shape;1226;p5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 name="Google Shape;1227;p5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 name="Google Shape;1228;p5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 name="Google Shape;1229;p5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 name="Google Shape;1230;p5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 name="Google Shape;1231;p5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 name="Google Shape;1232;p5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 name="Google Shape;1233;p5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 name="Google Shape;1234;p5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 name="Google Shape;1235;p5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 name="Google Shape;1236;p5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 name="Google Shape;1237;p5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 name="Google Shape;1238;p5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 name="Google Shape;1239;p5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 name="Google Shape;1240;p5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 name="Google Shape;1241;p5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 name="Google Shape;1242;p5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 name="Google Shape;1243;p5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 name="Google Shape;1244;p5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 name="Google Shape;1245;p5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 name="Google Shape;1246;p5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 name="Google Shape;1247;p5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 name="Google Shape;1248;p5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 name="Google Shape;1249;p5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 name="Google Shape;1250;p5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 name="Google Shape;1251;p5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 name="Google Shape;1252;p5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 name="Google Shape;1253;p5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 name="Google Shape;1254;p5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 name="Google Shape;1255;p5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 name="Google Shape;1256;p5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 name="Google Shape;1257;p5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 name="Google Shape;1258;p5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 name="Google Shape;1259;p5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 name="Google Shape;1260;p5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 name="Google Shape;1261;p5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 name="Google Shape;1262;p5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 name="Google Shape;1263;p5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 name="Google Shape;1264;p5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 name="Google Shape;1265;p5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 name="Google Shape;1266;p5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 name="Google Shape;1267;p5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 name="Google Shape;1268;p5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 name="Google Shape;1269;p5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 name="Google Shape;1270;p5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 name="Google Shape;1271;p5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 name="Google Shape;1272;p5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 name="Google Shape;1273;p5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 name="Google Shape;1274;p5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 name="Google Shape;1275;p5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 name="Google Shape;1276;p5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 name="Google Shape;1277;p5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 name="Google Shape;1278;p5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 name="Google Shape;1279;p5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 name="Google Shape;1280;p5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 name="Google Shape;1281;p5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 name="Google Shape;1282;p5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 name="Google Shape;1283;p5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 name="Google Shape;1284;p5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 name="Google Shape;1285;p5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 name="Google Shape;1286;p5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 name="Google Shape;1287;p5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 name="Google Shape;1288;p5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 name="Google Shape;1289;p5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 name="Google Shape;1290;p5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 name="Google Shape;1291;p5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 name="Google Shape;1292;p5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 name="Google Shape;1293;p5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 name="Google Shape;1294;p5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 name="Google Shape;1295;p5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 name="Google Shape;1296;p5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 name="Google Shape;1297;p5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 name="Google Shape;1298;p5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 name="Google Shape;1299;p5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 name="Google Shape;1300;p5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 name="Google Shape;1301;p5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 name="Google Shape;1302;p5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 name="Google Shape;1303;p5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 name="Google Shape;1304;p5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 name="Google Shape;1305;p5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 name="Google Shape;1306;p5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 name="Google Shape;1307;p5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 name="Google Shape;1308;p5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 name="Google Shape;1309;p5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 name="Google Shape;1310;p5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 name="Google Shape;1311;p5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 name="Google Shape;1312;p5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 name="Google Shape;1313;p5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 name="Google Shape;1314;p5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 name="Google Shape;1315;p5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 name="Google Shape;1316;p5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 name="Google Shape;1317;p5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 name="Google Shape;1318;p5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 name="Google Shape;1319;p5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 name="Google Shape;1320;p5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 name="Google Shape;1321;p5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 name="Google Shape;1322;p5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 name="Google Shape;1323;p5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 name="Google Shape;1324;p5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 name="Google Shape;1325;p5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 name="Google Shape;1326;p5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 name="Google Shape;1327;p5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 name="Google Shape;1328;p5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 name="Google Shape;1329;p5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 name="Google Shape;1330;p5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 name="Google Shape;1331;p5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 name="Google Shape;1332;p5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 name="Google Shape;1333;p5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 name="Google Shape;1334;p5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 name="Google Shape;1335;p5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 name="Google Shape;1336;p5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 name="Google Shape;1337;p5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 name="Google Shape;1338;p5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 name="Google Shape;1339;p5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 name="Google Shape;1340;p5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 name="Google Shape;1341;p5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 name="Google Shape;1342;p5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 name="Google Shape;1343;p5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 name="Google Shape;1344;p5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 name="Google Shape;1345;p5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 name="Google Shape;1346;p5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 name="Google Shape;1347;p5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 name="Google Shape;1348;p5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 name="Google Shape;1349;p5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 name="Google Shape;1350;p5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 name="Google Shape;1351;p5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 name="Google Shape;1352;p5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 name="Google Shape;1353;p5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 name="Google Shape;1354;p5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 name="Google Shape;1355;p5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 name="Google Shape;1356;p5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 name="Google Shape;1357;p5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 name="Google Shape;1358;p5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 name="Google Shape;1359;p5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 name="Google Shape;1360;p5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 name="Google Shape;1361;p5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 name="Google Shape;1362;p5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 name="Google Shape;1363;p5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 name="Google Shape;1364;p5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 name="Google Shape;1365;p5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 name="Google Shape;1366;p5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 name="Google Shape;1367;p5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 name="Google Shape;1368;p5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 name="Google Shape;1369;p5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 name="Google Shape;1370;p5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 name="Google Shape;1371;p5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 name="Google Shape;1372;p5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 name="Google Shape;1373;p5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 name="Google Shape;1374;p5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 name="Google Shape;1375;p5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 name="Google Shape;1376;p5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 name="Google Shape;1377;p5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 name="Google Shape;1378;p5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 name="Google Shape;1379;p5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 name="Google Shape;1380;p5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 name="Google Shape;1381;p5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 name="Google Shape;1382;p5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 name="Google Shape;1383;p5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 name="Google Shape;1384;p5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 name="Google Shape;1385;p5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 name="Google Shape;1386;p5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 name="Google Shape;1387;p5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 name="Google Shape;1388;p5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 name="Google Shape;1389;p5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 name="Google Shape;1390;p5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 name="Google Shape;1391;p5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 name="Google Shape;1392;p5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 name="Google Shape;1393;p5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 name="Google Shape;1394;p5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 name="Google Shape;1395;p5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 name="Google Shape;1396;p5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 name="Google Shape;1397;p5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 name="Google Shape;1398;p5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 name="Google Shape;1399;p5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 name="Google Shape;1400;p5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 name="Google Shape;1401;p5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 name="Google Shape;1402;p5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 name="Google Shape;1403;p5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 name="Google Shape;1404;p5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 name="Google Shape;1405;p5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 name="Google Shape;1406;p5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 name="Google Shape;1407;p5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 name="Google Shape;1408;p5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 name="Google Shape;1409;p5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 name="Google Shape;1410;p5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 name="Google Shape;1411;p5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 name="Google Shape;1412;p5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 name="Google Shape;1413;p5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 name="Google Shape;1414;p5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 name="Google Shape;1415;p5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 name="Google Shape;1416;p5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 name="Google Shape;1417;p5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 name="Google Shape;1418;p5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 name="Google Shape;1419;p5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 name="Google Shape;1420;p5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 name="Google Shape;1421;p5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 name="Google Shape;1422;p5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 name="Google Shape;1423;p5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 name="Google Shape;1424;p5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 name="Google Shape;1425;p5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 name="Google Shape;1426;p5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 name="Google Shape;1427;p5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 name="Google Shape;1428;p5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 name="Google Shape;1429;p5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 name="Google Shape;1430;p5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 name="Google Shape;1431;p5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 name="Google Shape;1432;p5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 name="Google Shape;1433;p5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 name="Google Shape;1434;p5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 name="Google Shape;1435;p5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 name="Google Shape;1436;p5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 name="Google Shape;1437;p5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 name="Google Shape;1438;p5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 name="Google Shape;1439;p5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 name="Google Shape;1440;p5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 name="Google Shape;1441;p5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 name="Google Shape;1442;p5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 name="Google Shape;1443;p5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4" name="Google Shape;1444;p5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5" name="Google Shape;1445;p5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6" name="Google Shape;1446;p5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 name="Google Shape;1447;p5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 name="Google Shape;1448;p5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 name="Google Shape;1449;p5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 name="Google Shape;1450;p5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 name="Google Shape;1451;p5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5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1453;p5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1454;p5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1455;p5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1456;p5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5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5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5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 name="Google Shape;1460;p5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5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5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5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5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5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5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5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5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5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5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1471;p5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1472;p5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5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5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5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5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5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5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5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5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5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5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5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5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5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5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5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5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5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5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5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5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5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4" name="Google Shape;1494;p5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5" name="Google Shape;1495;p5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6" name="Google Shape;1496;p5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7" name="Google Shape;1497;p5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5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5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5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1501;p5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1502;p5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5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5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5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5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5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1508;p5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1509;p5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1510;p5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5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5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5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5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 name="Google Shape;1515;p5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 name="Google Shape;1516;p5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 name="Google Shape;1517;p5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 name="Google Shape;1518;p5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 name="Google Shape;1519;p5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 name="Google Shape;1520;p5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 name="Google Shape;1521;p5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 name="Google Shape;1522;p5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 name="Google Shape;1523;p5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 name="Google Shape;1524;p5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 name="Google Shape;1525;p5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6" name="Google Shape;1526;p5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7" name="Google Shape;1527;p5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 name="Google Shape;1528;p5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 name="Google Shape;1529;p5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 name="Google Shape;1530;p5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 name="Google Shape;1531;p5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 name="Google Shape;1532;p5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 name="Google Shape;1533;p5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 name="Google Shape;1534;p5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 name="Google Shape;1535;p5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 name="Google Shape;1536;p5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 name="Google Shape;1537;p5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 name="Google Shape;1538;p5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 name="Google Shape;1539;p5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 name="Google Shape;1540;p5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 name="Google Shape;1541;p5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 name="Google Shape;1542;p5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 name="Google Shape;1543;p5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 name="Google Shape;1544;p5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5" name="Google Shape;1545;p5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6" name="Google Shape;1546;p5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 name="Google Shape;1547;p5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 name="Google Shape;1548;p5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 name="Google Shape;1549;p5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 name="Google Shape;1550;p5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 name="Google Shape;1551;p5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 name="Google Shape;1552;p5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3" name="Google Shape;1553;p5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4" name="Google Shape;1554;p5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5" name="Google Shape;1555;p5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6" name="Google Shape;1556;p5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7" name="Google Shape;1557;p5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8" name="Google Shape;1558;p5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9" name="Google Shape;1559;p5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0" name="Google Shape;1560;p5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1" name="Google Shape;1561;p5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2" name="Google Shape;1562;p5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3" name="Google Shape;1563;p5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4" name="Google Shape;1564;p5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5" name="Google Shape;1565;p5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6" name="Google Shape;1566;p5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 name="Google Shape;1567;p5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 name="Google Shape;1568;p5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 name="Google Shape;1569;p5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 name="Google Shape;1570;p5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 name="Google Shape;1571;p5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 name="Google Shape;1572;p5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 name="Google Shape;1573;p5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 name="Google Shape;1574;p5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5" name="Google Shape;1575;p5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6" name="Google Shape;1576;p5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 name="Google Shape;1577;p5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 name="Google Shape;1578;p5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 name="Google Shape;1579;p5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 name="Google Shape;1580;p5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 name="Google Shape;1581;p5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 name="Google Shape;1582;p5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 name="Google Shape;1583;p5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 name="Google Shape;1584;p5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 name="Google Shape;1585;p5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 name="Google Shape;1586;p5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 name="Google Shape;1587;p5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 name="Google Shape;1588;p5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 name="Google Shape;1589;p5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 name="Google Shape;1590;p5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1" name="Google Shape;1591;p5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2" name="Google Shape;1592;p5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3" name="Google Shape;1593;p5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4" name="Google Shape;1594;p5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5" name="Google Shape;1595;p5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 name="Google Shape;1596;p5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 name="Google Shape;1597;p5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 name="Google Shape;1598;p5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 name="Google Shape;1599;p5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 name="Google Shape;1600;p5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 name="Google Shape;1601;p5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 name="Google Shape;1602;p5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 name="Google Shape;1603;p5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 name="Google Shape;1604;p5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 name="Google Shape;1605;p5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 name="Google Shape;1606;p5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 name="Google Shape;1607;p5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 name="Google Shape;1608;p5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 name="Google Shape;1609;p5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 name="Google Shape;1610;p5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 name="Google Shape;1611;p5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 name="Google Shape;1612;p5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 name="Google Shape;1613;p5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 name="Google Shape;1614;p5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 name="Google Shape;1615;p5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 name="Google Shape;1616;p5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 name="Google Shape;1617;p5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 name="Google Shape;1618;p5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 name="Google Shape;1619;p5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 name="Google Shape;1620;p5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 name="Google Shape;1621;p5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 name="Google Shape;1622;p5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 name="Google Shape;1623;p5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 name="Google Shape;1624;p5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 name="Google Shape;1625;p5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 name="Google Shape;1626;p5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 name="Google Shape;1627;p5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 name="Google Shape;1628;p5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 name="Google Shape;1629;p5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 name="Google Shape;1630;p5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 name="Google Shape;1631;p5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 name="Google Shape;1632;p5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 name="Google Shape;1633;p5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 name="Google Shape;1634;p5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 name="Google Shape;1635;p5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 name="Google Shape;1636;p5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 name="Google Shape;1637;p5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 name="Google Shape;1638;p5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 name="Google Shape;1639;p5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 name="Google Shape;1640;p5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 name="Google Shape;1641;p5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 name="Google Shape;1642;p5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 name="Google Shape;1643;p5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 name="Google Shape;1644;p5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 name="Google Shape;1645;p5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 name="Google Shape;1646;p5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 name="Google Shape;1647;p5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 name="Google Shape;1648;p5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 name="Google Shape;1649;p5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 name="Google Shape;1650;p5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 name="Google Shape;1651;p5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 name="Google Shape;1652;p5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 name="Google Shape;1653;p5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 name="Google Shape;1654;p5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 name="Google Shape;1655;p5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 name="Google Shape;1656;p5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 name="Google Shape;1657;p5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 name="Google Shape;1658;p5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 name="Google Shape;1659;p5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 name="Google Shape;1660;p5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 name="Google Shape;1661;p5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 name="Google Shape;1662;p5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 name="Google Shape;1663;p5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 name="Google Shape;1664;p5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 name="Google Shape;1665;p5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 name="Google Shape;1666;p5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 name="Google Shape;1667;p5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 name="Google Shape;1668;p5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 name="Google Shape;1669;p5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 name="Google Shape;1670;p5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 name="Google Shape;1671;p5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 name="Google Shape;1672;p5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 name="Google Shape;1673;p5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 name="Google Shape;1674;p5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 name="Google Shape;1675;p5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 name="Google Shape;1676;p5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 name="Google Shape;1677;p5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 name="Google Shape;1678;p5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 name="Google Shape;1679;p5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 name="Google Shape;1680;p5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 name="Google Shape;1681;p5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 name="Google Shape;1682;p5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 name="Google Shape;1683;p5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 name="Google Shape;1684;p5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 name="Google Shape;1685;p5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 name="Google Shape;1686;p5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 name="Google Shape;1687;p5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 name="Google Shape;1688;p5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 name="Google Shape;1689;p5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 name="Google Shape;1690;p5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 name="Google Shape;1691;p5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 name="Google Shape;1692;p5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 name="Google Shape;1693;p5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 name="Google Shape;1694;p5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 name="Google Shape;1695;p5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 name="Google Shape;1696;p5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 name="Google Shape;1697;p5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 name="Google Shape;1698;p5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 name="Google Shape;1699;p5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 name="Google Shape;1700;p5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 name="Google Shape;1701;p5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 name="Google Shape;1702;p5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3" name="Google Shape;1703;p5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 name="Google Shape;1704;p5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5" name="Google Shape;1705;p5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6" name="Google Shape;1706;p5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 name="Google Shape;1707;p5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 name="Google Shape;1708;p5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9" name="Google Shape;1709;p5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0" name="Google Shape;1710;p5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1" name="Google Shape;1711;p5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2" name="Google Shape;1712;p5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3" name="Google Shape;1713;p5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4" name="Google Shape;1714;p5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5" name="Google Shape;1715;p5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6" name="Google Shape;1716;p5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7" name="Google Shape;1717;p5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8" name="Google Shape;1718;p5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9" name="Google Shape;1719;p5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0" name="Google Shape;1720;p5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1" name="Google Shape;1721;p5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2" name="Google Shape;1722;p5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3" name="Google Shape;1723;p5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4" name="Google Shape;1724;p5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5" name="Google Shape;1725;p5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6" name="Google Shape;1726;p5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7" name="Google Shape;1727;p5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8" name="Google Shape;1728;p5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9" name="Google Shape;1729;p5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 name="Google Shape;1730;p5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1" name="Google Shape;1731;p5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2" name="Google Shape;1732;p5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 name="Google Shape;1733;p5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4" name="Google Shape;1734;p5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5" name="Google Shape;1735;p5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 name="Google Shape;1736;p5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7" name="Google Shape;1737;p5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8" name="Google Shape;1738;p5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 name="Google Shape;1739;p5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0" name="Google Shape;1740;p5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1" name="Google Shape;1741;p5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 name="Google Shape;1742;p5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3" name="Google Shape;1743;p5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4" name="Google Shape;1744;p5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 name="Google Shape;1745;p5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6" name="Google Shape;1746;p5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 name="Google Shape;1747;p5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 name="Google Shape;1748;p5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9" name="Google Shape;1749;p5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 name="Google Shape;1750;p5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 name="Google Shape;1751;p5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2" name="Google Shape;1752;p5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3" name="Google Shape;1753;p5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4" name="Google Shape;1754;p5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5" name="Google Shape;1755;p5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6" name="Google Shape;1756;p5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7" name="Google Shape;1757;p5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8" name="Google Shape;1758;p5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9" name="Google Shape;1759;p5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0" name="Google Shape;1760;p5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1" name="Google Shape;1761;p5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2" name="Google Shape;1762;p5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3" name="Google Shape;1763;p5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4" name="Google Shape;1764;p5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5" name="Google Shape;1765;p5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6" name="Google Shape;1766;p5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7" name="Google Shape;1767;p5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8" name="Google Shape;1768;p5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9" name="Google Shape;1769;p5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0" name="Google Shape;1770;p5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1" name="Google Shape;1771;p5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2" name="Google Shape;1772;p5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3" name="Google Shape;1773;p5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4" name="Google Shape;1774;p5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5" name="Google Shape;1775;p5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6" name="Google Shape;1776;p5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7" name="Google Shape;1777;p5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8" name="Google Shape;1778;p5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9" name="Google Shape;1779;p5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0" name="Google Shape;1780;p5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1" name="Google Shape;1781;p5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2" name="Google Shape;1782;p5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3" name="Google Shape;1783;p5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4" name="Google Shape;1784;p5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5" name="Google Shape;1785;p5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6" name="Google Shape;1786;p5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7" name="Google Shape;1787;p5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8" name="Google Shape;1788;p5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9" name="Google Shape;1789;p5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0" name="Google Shape;1790;p5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1" name="Google Shape;1791;p5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2" name="Google Shape;1792;p5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3" name="Google Shape;1793;p5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4" name="Google Shape;1794;p5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5" name="Google Shape;1795;p5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6" name="Google Shape;1796;p5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7" name="Google Shape;1797;p5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8" name="Google Shape;1798;p5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9" name="Google Shape;1799;p5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0" name="Google Shape;1800;p5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1" name="Google Shape;1801;p5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2" name="Google Shape;1802;p5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3" name="Google Shape;1803;p5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4" name="Google Shape;1804;p5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5" name="Google Shape;1805;p5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6" name="Google Shape;1806;p5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7" name="Google Shape;1807;p5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8" name="Google Shape;1808;p5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9" name="Google Shape;1809;p5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0" name="Google Shape;1810;p5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1" name="Google Shape;1811;p5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2" name="Google Shape;1812;p5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3" name="Google Shape;1813;p5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4" name="Google Shape;1814;p5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5" name="Google Shape;1815;p5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6" name="Google Shape;1816;p5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7" name="Google Shape;1817;p5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8" name="Google Shape;1818;p5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9" name="Google Shape;1819;p5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0" name="Google Shape;1820;p5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1" name="Google Shape;1821;p5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2" name="Google Shape;1822;p5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3" name="Google Shape;1823;p5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4" name="Google Shape;1824;p5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5" name="Google Shape;1825;p5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6" name="Google Shape;1826;p5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7" name="Google Shape;1827;p5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8" name="Google Shape;1828;p5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9" name="Google Shape;1829;p5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0" name="Google Shape;1830;p5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1" name="Google Shape;1831;p5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2" name="Google Shape;1832;p5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3" name="Google Shape;1833;p5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4" name="Google Shape;1834;p5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5" name="Google Shape;1835;p5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6" name="Google Shape;1836;p5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7" name="Google Shape;1837;p5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8" name="Google Shape;1838;p5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9" name="Google Shape;1839;p5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0" name="Google Shape;1840;p5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1" name="Google Shape;1841;p5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2" name="Google Shape;1842;p5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3" name="Google Shape;1843;p5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4" name="Google Shape;1844;p5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5" name="Google Shape;1845;p5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6" name="Google Shape;1846;p5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7" name="Google Shape;1847;p5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8" name="Google Shape;1848;p5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9" name="Google Shape;1849;p5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0" name="Google Shape;1850;p5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1" name="Google Shape;1851;p5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2" name="Google Shape;1852;p5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3" name="Google Shape;1853;p5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4" name="Google Shape;1854;p5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5" name="Google Shape;1855;p5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6" name="Google Shape;1856;p5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7" name="Google Shape;1857;p5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8" name="Google Shape;1858;p5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9" name="Google Shape;1859;p5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0" name="Google Shape;1860;p5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1" name="Google Shape;1861;p5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2" name="Google Shape;1862;p5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3" name="Google Shape;1863;p5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4" name="Google Shape;1864;p5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5" name="Google Shape;1865;p5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6" name="Google Shape;1866;p5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7" name="Google Shape;1867;p5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8" name="Google Shape;1868;p5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9" name="Google Shape;1869;p5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0" name="Google Shape;1870;p5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1" name="Google Shape;1871;p5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2" name="Google Shape;1872;p5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3" name="Google Shape;1873;p5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4" name="Google Shape;1874;p5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5" name="Google Shape;1875;p5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6" name="Google Shape;1876;p5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7" name="Google Shape;1877;p5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8" name="Google Shape;1878;p5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9" name="Google Shape;1879;p5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0" name="Google Shape;1880;p5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1" name="Google Shape;1881;p5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2" name="Google Shape;1882;p5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3" name="Google Shape;1883;p5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4" name="Google Shape;1884;p5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5" name="Google Shape;1885;p5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6" name="Google Shape;1886;p5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7" name="Google Shape;1887;p5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8" name="Google Shape;1888;p5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9" name="Google Shape;1889;p5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0" name="Google Shape;1890;p5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1" name="Google Shape;1891;p5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2" name="Google Shape;1892;p5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3" name="Google Shape;1893;p5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4" name="Google Shape;1894;p5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5" name="Google Shape;1895;p5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6" name="Google Shape;1896;p5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7" name="Google Shape;1897;p5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8" name="Google Shape;1898;p5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9" name="Google Shape;1899;p5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0" name="Google Shape;1900;p5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1" name="Google Shape;1901;p5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2" name="Google Shape;1902;p5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3" name="Google Shape;1903;p5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4" name="Google Shape;1904;p5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5" name="Google Shape;1905;p5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6" name="Google Shape;1906;p5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7" name="Google Shape;1907;p5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8" name="Google Shape;1908;p5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9" name="Google Shape;1909;p5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0" name="Google Shape;1910;p5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1" name="Google Shape;1911;p5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2" name="Google Shape;1912;p5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3" name="Google Shape;1913;p5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4" name="Google Shape;1914;p5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5" name="Google Shape;1915;p5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6" name="Google Shape;1916;p5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7" name="Google Shape;1917;p5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8" name="Google Shape;1918;p5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9" name="Google Shape;1919;p5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0" name="Google Shape;1920;p5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1" name="Google Shape;1921;p5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2" name="Google Shape;1922;p5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3" name="Google Shape;1923;p5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4" name="Google Shape;1924;p5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5" name="Google Shape;1925;p5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6" name="Google Shape;1926;p5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7" name="Google Shape;1927;p5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8" name="Google Shape;1928;p5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9" name="Google Shape;1929;p5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0" name="Google Shape;1930;p5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1" name="Google Shape;1931;p5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2" name="Google Shape;1932;p5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3" name="Google Shape;1933;p5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4" name="Google Shape;1934;p5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5" name="Google Shape;1935;p5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6" name="Google Shape;1936;p5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7" name="Google Shape;1937;p5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8" name="Google Shape;1938;p5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9" name="Google Shape;1939;p5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0" name="Google Shape;1940;p5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1" name="Google Shape;1941;p5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2" name="Google Shape;1942;p5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3" name="Google Shape;1943;p5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4" name="Google Shape;1944;p5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5" name="Google Shape;1945;p5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6" name="Google Shape;1946;p5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7" name="Google Shape;1947;p5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8" name="Google Shape;1948;p5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9" name="Google Shape;1949;p5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0" name="Google Shape;1950;p5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1" name="Google Shape;1951;p5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2" name="Google Shape;1952;p5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3" name="Google Shape;1953;p5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4" name="Google Shape;1954;p5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5" name="Google Shape;1955;p5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6" name="Google Shape;1956;p5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7" name="Google Shape;1957;p5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8" name="Google Shape;1958;p5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9" name="Google Shape;1959;p5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0" name="Google Shape;1960;p5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1" name="Google Shape;1961;p5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2" name="Google Shape;1962;p5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3" name="Google Shape;1963;p5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4" name="Google Shape;1964;p5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5" name="Google Shape;1965;p5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6" name="Google Shape;1966;p5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7" name="Google Shape;1967;p5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8" name="Google Shape;1968;p5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9" name="Google Shape;1969;p5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0" name="Google Shape;1970;p5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1" name="Google Shape;1971;p5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2" name="Google Shape;1972;p5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3" name="Google Shape;1973;p5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4" name="Google Shape;1974;p5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5" name="Google Shape;1975;p5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6" name="Google Shape;1976;p5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7" name="Google Shape;1977;p5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8" name="Google Shape;1978;p5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9" name="Google Shape;1979;p5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0" name="Google Shape;1980;p5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1" name="Google Shape;1981;p5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2" name="Google Shape;1982;p5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3" name="Google Shape;1983;p5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4" name="Google Shape;1984;p5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5" name="Google Shape;1985;p5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6" name="Google Shape;1986;p5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7" name="Google Shape;1987;p5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8" name="Google Shape;1988;p5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9" name="Google Shape;1989;p5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0" name="Google Shape;1990;p5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1" name="Google Shape;1991;p5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2" name="Google Shape;1992;p5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3" name="Google Shape;1993;p5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4" name="Google Shape;1994;p5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5" name="Google Shape;1995;p5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6" name="Google Shape;1996;p5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7" name="Google Shape;1997;p5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8" name="Google Shape;1998;p5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9" name="Google Shape;1999;p5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0" name="Google Shape;2000;p5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1" name="Google Shape;2001;p5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2" name="Google Shape;2002;p5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3" name="Google Shape;2003;p5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4" name="Google Shape;2004;p5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5" name="Google Shape;2005;p5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6" name="Google Shape;2006;p5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7" name="Google Shape;2007;p5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8" name="Google Shape;2008;p5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9" name="Google Shape;2009;p5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0" name="Google Shape;2010;p5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1" name="Google Shape;2011;p5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2" name="Google Shape;2012;p5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3" name="Google Shape;2013;p5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4" name="Google Shape;2014;p5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5" name="Google Shape;2015;p5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6" name="Google Shape;2016;p5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7" name="Google Shape;2017;p5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8" name="Google Shape;2018;p5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9" name="Google Shape;2019;p5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0" name="Google Shape;2020;p5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1" name="Google Shape;2021;p5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2" name="Google Shape;2022;p5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3" name="Google Shape;2023;p5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4" name="Google Shape;2024;p5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5" name="Google Shape;2025;p5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6" name="Google Shape;2026;p5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7" name="Google Shape;2027;p5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8" name="Google Shape;2028;p5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9" name="Google Shape;2029;p5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0" name="Google Shape;2030;p5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1" name="Google Shape;2031;p5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2" name="Google Shape;2032;p5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3" name="Google Shape;2033;p5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4" name="Google Shape;2034;p5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5" name="Google Shape;2035;p5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6" name="Google Shape;2036;p5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7" name="Google Shape;2037;p5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8" name="Google Shape;2038;p5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39" name="Google Shape;2039;p5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0" name="Google Shape;2040;p5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1" name="Google Shape;2041;p5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2" name="Google Shape;2042;p5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3" name="Google Shape;2043;p5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4" name="Google Shape;2044;p5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5" name="Google Shape;2045;p5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6" name="Google Shape;2046;p5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7" name="Google Shape;2047;p5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8" name="Google Shape;2048;p5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9" name="Google Shape;2049;p5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0" name="Google Shape;2050;p5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1" name="Google Shape;2051;p5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2" name="Google Shape;2052;p5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3" name="Google Shape;2053;p5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4" name="Google Shape;2054;p5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5" name="Google Shape;2055;p5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6" name="Google Shape;2056;p5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7" name="Google Shape;2057;p5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8" name="Google Shape;2058;p5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9" name="Google Shape;2059;p5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0" name="Google Shape;2060;p5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1" name="Google Shape;2061;p5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2" name="Google Shape;2062;p5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3" name="Google Shape;2063;p5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4" name="Google Shape;2064;p5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5" name="Google Shape;2065;p5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6" name="Google Shape;2066;p5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7" name="Google Shape;2067;p5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8" name="Google Shape;2068;p5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9" name="Google Shape;2069;p5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0" name="Google Shape;2070;p5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1" name="Google Shape;2071;p5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2" name="Google Shape;2072;p5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3" name="Google Shape;2073;p5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4" name="Google Shape;2074;p5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5" name="Google Shape;2075;p5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6" name="Google Shape;2076;p5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7" name="Google Shape;2077;p5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8" name="Google Shape;2078;p5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9" name="Google Shape;2079;p5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0" name="Google Shape;2080;p5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1" name="Google Shape;2081;p5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2" name="Google Shape;2082;p5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3" name="Google Shape;2083;p5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4" name="Google Shape;2084;p5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5" name="Google Shape;2085;p5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6" name="Google Shape;2086;p5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7" name="Google Shape;2087;p5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8" name="Google Shape;2088;p5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9" name="Google Shape;2089;p5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0" name="Google Shape;2090;p5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1" name="Google Shape;2091;p5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2" name="Google Shape;2092;p5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3" name="Google Shape;2093;p5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4" name="Google Shape;2094;p5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5" name="Google Shape;2095;p5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6" name="Google Shape;2096;p5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7" name="Google Shape;2097;p5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8" name="Google Shape;2098;p5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9" name="Google Shape;2099;p5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0" name="Google Shape;2100;p5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1" name="Google Shape;2101;p5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2" name="Google Shape;2102;p5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3" name="Google Shape;2103;p5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4" name="Google Shape;2104;p5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5" name="Google Shape;2105;p5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6" name="Google Shape;2106;p5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7" name="Google Shape;2107;p5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8" name="Google Shape;2108;p5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9" name="Google Shape;2109;p5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0" name="Google Shape;2110;p5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1" name="Google Shape;2111;p5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2" name="Google Shape;2112;p5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3" name="Google Shape;2113;p5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4" name="Google Shape;2114;p5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5" name="Google Shape;2115;p5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6" name="Google Shape;2116;p5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7" name="Google Shape;2117;p5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8" name="Google Shape;2118;p5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9" name="Google Shape;2119;p5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0" name="Google Shape;2120;p5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1" name="Google Shape;2121;p5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2" name="Google Shape;2122;p5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3" name="Google Shape;2123;p5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4" name="Google Shape;2124;p5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5" name="Google Shape;2125;p5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6" name="Google Shape;2126;p5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7" name="Google Shape;2127;p5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8" name="Google Shape;2128;p5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9" name="Google Shape;2129;p5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0" name="Google Shape;2130;p5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1" name="Google Shape;2131;p5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2" name="Google Shape;2132;p5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3" name="Google Shape;2133;p5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4" name="Google Shape;2134;p5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5" name="Google Shape;2135;p5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6" name="Google Shape;2136;p5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7" name="Google Shape;2137;p5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8" name="Google Shape;2138;p5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9" name="Google Shape;2139;p5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0" name="Google Shape;2140;p5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1" name="Google Shape;2141;p5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2" name="Google Shape;2142;p5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3" name="Google Shape;2143;p5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4" name="Google Shape;2144;p5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5" name="Google Shape;2145;p5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6" name="Google Shape;2146;p5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7" name="Google Shape;2147;p5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8" name="Google Shape;2148;p5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9" name="Google Shape;2149;p5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0" name="Google Shape;2150;p5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1" name="Google Shape;2151;p5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2" name="Google Shape;2152;p5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3" name="Google Shape;2153;p5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4" name="Google Shape;2154;p5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5" name="Google Shape;2155;p5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6" name="Google Shape;2156;p5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7" name="Google Shape;2157;p5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8" name="Google Shape;2158;p5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9" name="Google Shape;2159;p5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0" name="Google Shape;2160;p5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1" name="Google Shape;2161;p5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2" name="Google Shape;2162;p5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3" name="Google Shape;2163;p5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4" name="Google Shape;2164;p5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5" name="Google Shape;2165;p5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6" name="Google Shape;2166;p5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7" name="Google Shape;2167;p5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8" name="Google Shape;2168;p5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9" name="Google Shape;2169;p5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0" name="Google Shape;2170;p5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1" name="Google Shape;2171;p5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2" name="Google Shape;2172;p5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3" name="Google Shape;2173;p5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4" name="Google Shape;2174;p5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5" name="Google Shape;2175;p5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6" name="Google Shape;2176;p5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7" name="Google Shape;2177;p5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8" name="Google Shape;2178;p5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9" name="Google Shape;2179;p5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0" name="Google Shape;2180;p5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1" name="Google Shape;2181;p5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2" name="Google Shape;2182;p5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3" name="Google Shape;2183;p5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4" name="Google Shape;2184;p5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5" name="Google Shape;2185;p5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6" name="Google Shape;2186;p5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7" name="Google Shape;2187;p5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8" name="Google Shape;2188;p5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9" name="Google Shape;2189;p5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0" name="Google Shape;2190;p5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1" name="Google Shape;2191;p5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2" name="Google Shape;2192;p5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3" name="Google Shape;2193;p5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4" name="Google Shape;2194;p5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5" name="Google Shape;2195;p5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6" name="Google Shape;2196;p5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7" name="Google Shape;2197;p5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8" name="Google Shape;2198;p5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9" name="Google Shape;2199;p5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0" name="Google Shape;2200;p5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1" name="Google Shape;2201;p5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2" name="Google Shape;2202;p5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3" name="Google Shape;2203;p5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4" name="Google Shape;2204;p5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5" name="Google Shape;2205;p5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6" name="Google Shape;2206;p5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7" name="Google Shape;2207;p5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8" name="Google Shape;2208;p5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9" name="Google Shape;2209;p5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0" name="Google Shape;2210;p5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1" name="Google Shape;2211;p5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2" name="Google Shape;2212;p5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3" name="Google Shape;2213;p5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4" name="Google Shape;2214;p5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5" name="Google Shape;2215;p5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6" name="Google Shape;2216;p5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7" name="Google Shape;2217;p5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8" name="Google Shape;2218;p5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9" name="Google Shape;2219;p5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0" name="Google Shape;2220;p5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1" name="Google Shape;2221;p5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2" name="Google Shape;2222;p5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3" name="Google Shape;2223;p5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4" name="Google Shape;2224;p5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5" name="Google Shape;2225;p5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6" name="Google Shape;2226;p5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7" name="Google Shape;2227;p5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8" name="Google Shape;2228;p5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9" name="Google Shape;2229;p5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0" name="Google Shape;2230;p5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1" name="Google Shape;2231;p5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2" name="Google Shape;2232;p5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3" name="Google Shape;2233;p5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4" name="Google Shape;2234;p5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5" name="Google Shape;2235;p5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6" name="Google Shape;2236;p5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7" name="Google Shape;2237;p5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8" name="Google Shape;2238;p5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9" name="Google Shape;2239;p5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0" name="Google Shape;2240;p5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1" name="Google Shape;2241;p5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2" name="Google Shape;2242;p5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3" name="Google Shape;2243;p5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4" name="Google Shape;2244;p5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5" name="Google Shape;2245;p5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6" name="Google Shape;2246;p5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7" name="Google Shape;2247;p5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8" name="Google Shape;2248;p5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49" name="Google Shape;2249;p5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0" name="Google Shape;2250;p5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1" name="Google Shape;2251;p5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2" name="Google Shape;2252;p5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3" name="Google Shape;2253;p5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4" name="Google Shape;2254;p5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5" name="Google Shape;2255;p5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6" name="Google Shape;2256;p5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7" name="Google Shape;2257;p5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8" name="Google Shape;2258;p5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9" name="Google Shape;2259;p5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0" name="Google Shape;2260;p5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1" name="Google Shape;2261;p5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2" name="Google Shape;2262;p5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3" name="Google Shape;2263;p5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4" name="Google Shape;2264;p5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5" name="Google Shape;2265;p5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6" name="Google Shape;2266;p5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7" name="Google Shape;2267;p5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8" name="Google Shape;2268;p5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9" name="Google Shape;2269;p5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0" name="Google Shape;2270;p5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1" name="Google Shape;2271;p5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2" name="Google Shape;2272;p5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3" name="Google Shape;2273;p5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4" name="Google Shape;2274;p5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5" name="Google Shape;2275;p5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6" name="Google Shape;2276;p5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7" name="Google Shape;2277;p5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8" name="Google Shape;2278;p5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9" name="Google Shape;2279;p5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0" name="Google Shape;2280;p5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1" name="Google Shape;2281;p5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2" name="Google Shape;2282;p5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3" name="Google Shape;2283;p5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4" name="Google Shape;2284;p5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5" name="Google Shape;2285;p5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6" name="Google Shape;2286;p5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7" name="Google Shape;2287;p5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8" name="Google Shape;2288;p5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9" name="Google Shape;2289;p5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0" name="Google Shape;2290;p5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1" name="Google Shape;2291;p5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2" name="Google Shape;2292;p5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3" name="Google Shape;2293;p5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4" name="Google Shape;2294;p5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5" name="Google Shape;2295;p5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6" name="Google Shape;2296;p5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7" name="Google Shape;2297;p5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8" name="Google Shape;2298;p5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9" name="Google Shape;2299;p5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0" name="Google Shape;2300;p5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1" name="Google Shape;2301;p5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2" name="Google Shape;2302;p5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3" name="Google Shape;2303;p5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4" name="Google Shape;2304;p5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5" name="Google Shape;2305;p5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6" name="Google Shape;2306;p5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7" name="Google Shape;2307;p5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8" name="Google Shape;2308;p5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9" name="Google Shape;2309;p5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0" name="Google Shape;2310;p5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1" name="Google Shape;2311;p5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2" name="Google Shape;2312;p5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3" name="Google Shape;2313;p5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4" name="Google Shape;2314;p5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5" name="Google Shape;2315;p5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6" name="Google Shape;2316;p5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7" name="Google Shape;2317;p5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8" name="Google Shape;2318;p5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9" name="Google Shape;2319;p5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0" name="Google Shape;2320;p5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1" name="Google Shape;2321;p5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2" name="Google Shape;2322;p5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3" name="Google Shape;2323;p5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4" name="Google Shape;2324;p5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5" name="Google Shape;2325;p5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6" name="Google Shape;2326;p5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7" name="Google Shape;2327;p5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8" name="Google Shape;2328;p5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9" name="Google Shape;2329;p5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0" name="Google Shape;2330;p5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1" name="Google Shape;2331;p5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2" name="Google Shape;2332;p5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3" name="Google Shape;2333;p5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4" name="Google Shape;2334;p5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5" name="Google Shape;2335;p5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6" name="Google Shape;2336;p5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7" name="Google Shape;2337;p5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8" name="Google Shape;2338;p5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9" name="Google Shape;2339;p5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0" name="Google Shape;2340;p5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1" name="Google Shape;2341;p5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2" name="Google Shape;2342;p5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3" name="Google Shape;2343;p5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4" name="Google Shape;2344;p5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5" name="Google Shape;2345;p5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6" name="Google Shape;2346;p5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7" name="Google Shape;2347;p5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8" name="Google Shape;2348;p5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9" name="Google Shape;2349;p5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0" name="Google Shape;2350;p5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1" name="Google Shape;2351;p5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2" name="Google Shape;2352;p5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3" name="Google Shape;2353;p5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4" name="Google Shape;2354;p5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5" name="Google Shape;2355;p5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6" name="Google Shape;2356;p5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7" name="Google Shape;2357;p5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8" name="Google Shape;2358;p5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9" name="Google Shape;2359;p5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0" name="Google Shape;2360;p5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1" name="Google Shape;2361;p5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2" name="Google Shape;2362;p5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3" name="Google Shape;2363;p5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4" name="Google Shape;2364;p5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5" name="Google Shape;2365;p5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6" name="Google Shape;2366;p5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7" name="Google Shape;2367;p5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8" name="Google Shape;2368;p5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9" name="Google Shape;2369;p5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0" name="Google Shape;2370;p5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1" name="Google Shape;2371;p5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2" name="Google Shape;2372;p5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3" name="Google Shape;2373;p5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4" name="Google Shape;2374;p5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5" name="Google Shape;2375;p5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6" name="Google Shape;2376;p5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7" name="Google Shape;2377;p5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8" name="Google Shape;2378;p5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9" name="Google Shape;2379;p5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0" name="Google Shape;2380;p5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1" name="Google Shape;2381;p5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2" name="Google Shape;2382;p5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3" name="Google Shape;2383;p5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4" name="Google Shape;2384;p5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5" name="Google Shape;2385;p5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6" name="Google Shape;2386;p5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7" name="Google Shape;2387;p5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8" name="Google Shape;2388;p5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9" name="Google Shape;2389;p5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0" name="Google Shape;2390;p5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1" name="Google Shape;2391;p5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2" name="Google Shape;2392;p5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3" name="Google Shape;2393;p5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4" name="Google Shape;2394;p5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5" name="Google Shape;2395;p5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6" name="Google Shape;2396;p5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7" name="Google Shape;2397;p5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8" name="Google Shape;2398;p5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9" name="Google Shape;2399;p5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0" name="Google Shape;2400;p5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1" name="Google Shape;2401;p5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2" name="Google Shape;2402;p5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3" name="Google Shape;2403;p5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4" name="Google Shape;2404;p5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5" name="Google Shape;2405;p5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6" name="Google Shape;2406;p5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7" name="Google Shape;2407;p5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8" name="Google Shape;2408;p5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9" name="Google Shape;2409;p5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0" name="Google Shape;2410;p5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1" name="Google Shape;2411;p5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2" name="Google Shape;2412;p5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3" name="Google Shape;2413;p5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4" name="Google Shape;2414;p5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5" name="Google Shape;2415;p5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6" name="Google Shape;2416;p5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7" name="Google Shape;2417;p5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8" name="Google Shape;2418;p5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9" name="Google Shape;2419;p5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0" name="Google Shape;2420;p5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1" name="Google Shape;2421;p5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2" name="Google Shape;2422;p5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3" name="Google Shape;2423;p5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4" name="Google Shape;2424;p5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5" name="Google Shape;2425;p5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6" name="Google Shape;2426;p5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7" name="Google Shape;2427;p5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8" name="Google Shape;2428;p5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9" name="Google Shape;2429;p5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0" name="Google Shape;2430;p5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1" name="Google Shape;2431;p5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2" name="Google Shape;2432;p5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3" name="Google Shape;2433;p5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4" name="Google Shape;2434;p5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5" name="Google Shape;2435;p5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6" name="Google Shape;2436;p5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7" name="Google Shape;2437;p5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8" name="Google Shape;2438;p5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9" name="Google Shape;2439;p5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0" name="Google Shape;2440;p5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1" name="Google Shape;2441;p5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2" name="Google Shape;2442;p5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3" name="Google Shape;2443;p5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4" name="Google Shape;2444;p5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5" name="Google Shape;2445;p5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6" name="Google Shape;2446;p5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7" name="Google Shape;2447;p5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8" name="Google Shape;2448;p5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9" name="Google Shape;2449;p5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0" name="Google Shape;2450;p5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1" name="Google Shape;2451;p5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2" name="Google Shape;2452;p5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3" name="Google Shape;2453;p5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4" name="Google Shape;2454;p5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5" name="Google Shape;2455;p5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6" name="Google Shape;2456;p5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7" name="Google Shape;2457;p5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8" name="Google Shape;2458;p5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9" name="Google Shape;2459;p5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0" name="Google Shape;2460;p5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1" name="Google Shape;2461;p5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2" name="Google Shape;2462;p5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3" name="Google Shape;2463;p5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4" name="Google Shape;2464;p5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5" name="Google Shape;2465;p5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6" name="Google Shape;2466;p5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7" name="Google Shape;2467;p5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8" name="Google Shape;2468;p5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9" name="Google Shape;2469;p5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0" name="Google Shape;2470;p5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1" name="Google Shape;2471;p5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2" name="Google Shape;2472;p5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3" name="Google Shape;2473;p5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4" name="Google Shape;2474;p5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5" name="Google Shape;2475;p5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6" name="Google Shape;2476;p5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7" name="Google Shape;2477;p5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8" name="Google Shape;2478;p5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9" name="Google Shape;2479;p5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0" name="Google Shape;2480;p5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1" name="Google Shape;2481;p5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2" name="Google Shape;2482;p5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3" name="Google Shape;2483;p5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4" name="Google Shape;2484;p5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5" name="Google Shape;2485;p5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6" name="Google Shape;2486;p5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7" name="Google Shape;2487;p5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8" name="Google Shape;2488;p5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9" name="Google Shape;2489;p5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0" name="Google Shape;2490;p5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1" name="Google Shape;2491;p5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2" name="Google Shape;2492;p5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3" name="Google Shape;2493;p5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4" name="Google Shape;2494;p5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5" name="Google Shape;2495;p5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6" name="Google Shape;2496;p5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7" name="Google Shape;2497;p5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8" name="Google Shape;2498;p5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9" name="Google Shape;2499;p5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0" name="Google Shape;2500;p5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1" name="Google Shape;2501;p5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2" name="Google Shape;2502;p5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3" name="Google Shape;2503;p5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4" name="Google Shape;2504;p5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5" name="Google Shape;2505;p5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6" name="Google Shape;2506;p5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7" name="Google Shape;2507;p5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8" name="Google Shape;2508;p5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9" name="Google Shape;2509;p5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0" name="Google Shape;2510;p5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1" name="Google Shape;2511;p5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2" name="Google Shape;2512;p5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3" name="Google Shape;2513;p5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4" name="Google Shape;2514;p5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5" name="Google Shape;2515;p5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6" name="Google Shape;2516;p5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7" name="Google Shape;2517;p5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8" name="Google Shape;2518;p5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9" name="Google Shape;2519;p5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0" name="Google Shape;2520;p5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1" name="Google Shape;2521;p5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2" name="Google Shape;2522;p5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3" name="Google Shape;2523;p5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4" name="Google Shape;2524;p5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5" name="Google Shape;2525;p5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6" name="Google Shape;2526;p5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7" name="Google Shape;2527;p5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8" name="Google Shape;2528;p5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9" name="Google Shape;2529;p5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0" name="Google Shape;2530;p5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1" name="Google Shape;2531;p5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2" name="Google Shape;2532;p5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3" name="Google Shape;2533;p5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4" name="Google Shape;2534;p5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5" name="Google Shape;2535;p5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6" name="Google Shape;2536;p5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7" name="Google Shape;2537;p5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8" name="Google Shape;2538;p5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9" name="Google Shape;2539;p5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0" name="Google Shape;2540;p5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1" name="Google Shape;2541;p5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2" name="Google Shape;2542;p5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3" name="Google Shape;2543;p5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4" name="Google Shape;2544;p5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5" name="Google Shape;2545;p5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6" name="Google Shape;2546;p5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7" name="Google Shape;2547;p5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8" name="Google Shape;2548;p5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49" name="Google Shape;2549;p5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0" name="Google Shape;2550;p5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1" name="Google Shape;2551;p5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2" name="Google Shape;2552;p5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3" name="Google Shape;2553;p5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4" name="Google Shape;2554;p5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5" name="Google Shape;2555;p5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6" name="Google Shape;2556;p5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7" name="Google Shape;2557;p5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8" name="Google Shape;2558;p5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9" name="Google Shape;2559;p5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0" name="Google Shape;2560;p5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1" name="Google Shape;2561;p5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2" name="Google Shape;2562;p5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3" name="Google Shape;2563;p5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4" name="Google Shape;2564;p5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5" name="Google Shape;2565;p5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6" name="Google Shape;2566;p5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7" name="Google Shape;2567;p5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8" name="Google Shape;2568;p5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9" name="Google Shape;2569;p5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0" name="Google Shape;2570;p5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1" name="Google Shape;2571;p5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2" name="Google Shape;2572;p5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3" name="Google Shape;2573;p5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4" name="Google Shape;2574;p5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5" name="Google Shape;2575;p5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6" name="Google Shape;2576;p5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7" name="Google Shape;2577;p5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8" name="Google Shape;2578;p5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9" name="Google Shape;2579;p5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0" name="Google Shape;2580;p5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1" name="Google Shape;2581;p5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2" name="Google Shape;2582;p5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3" name="Google Shape;2583;p5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4" name="Google Shape;2584;p5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5" name="Google Shape;2585;p5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6" name="Google Shape;2586;p5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7" name="Google Shape;2587;p5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8" name="Google Shape;2588;p5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9" name="Google Shape;2589;p5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0" name="Google Shape;2590;p5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1" name="Google Shape;2591;p5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2" name="Google Shape;2592;p5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3" name="Google Shape;2593;p5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4" name="Google Shape;2594;p5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5" name="Google Shape;2595;p5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6" name="Google Shape;2596;p5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7" name="Google Shape;2597;p5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8" name="Google Shape;2598;p5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9" name="Google Shape;2599;p5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0" name="Google Shape;2600;p5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1" name="Google Shape;2601;p5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2" name="Google Shape;2602;p5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3" name="Google Shape;2603;p5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4" name="Google Shape;2604;p5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5" name="Google Shape;2605;p5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6" name="Google Shape;2606;p5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7" name="Google Shape;2607;p5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8" name="Google Shape;2608;p5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9" name="Google Shape;2609;p5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0" name="Google Shape;2610;p5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1" name="Google Shape;2611;p5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2" name="Google Shape;2612;p5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3" name="Google Shape;2613;p5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4" name="Google Shape;2614;p5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5" name="Google Shape;2615;p5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6" name="Google Shape;2616;p5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7" name="Google Shape;2617;p5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8" name="Google Shape;2618;p5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9" name="Google Shape;2619;p5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0" name="Google Shape;2620;p5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1" name="Google Shape;2621;p5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2" name="Google Shape;2622;p5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3" name="Google Shape;2623;p5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4" name="Google Shape;2624;p5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5" name="Google Shape;2625;p5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6" name="Google Shape;2626;p5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7" name="Google Shape;2627;p5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8" name="Google Shape;2628;p5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9" name="Google Shape;2629;p5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0" name="Google Shape;2630;p5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1" name="Google Shape;2631;p5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2" name="Google Shape;2632;p5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3" name="Google Shape;2633;p5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4" name="Google Shape;2634;p5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5" name="Google Shape;2635;p5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6" name="Google Shape;2636;p5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7" name="Google Shape;2637;p5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8" name="Google Shape;2638;p5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9" name="Google Shape;2639;p5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0" name="Google Shape;2640;p5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1" name="Google Shape;2641;p5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2" name="Google Shape;2642;p5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3" name="Google Shape;2643;p5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4" name="Google Shape;2644;p5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5" name="Google Shape;2645;p5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6" name="Google Shape;2646;p5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7" name="Google Shape;2647;p5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8" name="Google Shape;2648;p5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9" name="Google Shape;2649;p5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0" name="Google Shape;2650;p5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1" name="Google Shape;2651;p5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2" name="Google Shape;2652;p5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3" name="Google Shape;2653;p5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4" name="Google Shape;2654;p5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5" name="Google Shape;2655;p5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6" name="Google Shape;2656;p5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7" name="Google Shape;2657;p5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8" name="Google Shape;2658;p5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9" name="Google Shape;2659;p5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0" name="Google Shape;2660;p5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1" name="Google Shape;2661;p5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2" name="Google Shape;2662;p5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3" name="Google Shape;2663;p5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4" name="Google Shape;2664;p5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5" name="Google Shape;2665;p5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6" name="Google Shape;2666;p5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7" name="Google Shape;2667;p5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8" name="Google Shape;2668;p5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9" name="Google Shape;2669;p5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0" name="Google Shape;2670;p5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1" name="Google Shape;2671;p5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2" name="Google Shape;2672;p5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3" name="Google Shape;2673;p5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4" name="Google Shape;2674;p5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5" name="Google Shape;2675;p5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6" name="Google Shape;2676;p5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7" name="Google Shape;2677;p5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8" name="Google Shape;2678;p5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9" name="Google Shape;2679;p5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0" name="Google Shape;2680;p5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1" name="Google Shape;2681;p5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2" name="Google Shape;2682;p5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3" name="Google Shape;2683;p5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4" name="Google Shape;2684;p5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5" name="Google Shape;2685;p5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6" name="Google Shape;2686;p5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7" name="Google Shape;2687;p5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8" name="Google Shape;2688;p5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9" name="Google Shape;2689;p5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0" name="Google Shape;2690;p5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1" name="Google Shape;2691;p5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2" name="Google Shape;2692;p5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3" name="Google Shape;2693;p5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4" name="Google Shape;2694;p5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5" name="Google Shape;2695;p5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6" name="Google Shape;2696;p5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7" name="Google Shape;2697;p5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8" name="Google Shape;2698;p5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9" name="Google Shape;2699;p5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0" name="Google Shape;2700;p5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1" name="Google Shape;2701;p5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2" name="Google Shape;2702;p5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3" name="Google Shape;2703;p5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4" name="Google Shape;2704;p5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5" name="Google Shape;2705;p5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6" name="Google Shape;2706;p5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7" name="Google Shape;2707;p5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8" name="Google Shape;2708;p5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9" name="Google Shape;2709;p5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0" name="Google Shape;2710;p5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1" name="Google Shape;2711;p5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2" name="Google Shape;2712;p5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3" name="Google Shape;2713;p5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4" name="Google Shape;2714;p5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5" name="Google Shape;2715;p5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6" name="Google Shape;2716;p5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7" name="Google Shape;2717;p5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8" name="Google Shape;2718;p5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9" name="Google Shape;2719;p5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0" name="Google Shape;2720;p5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1" name="Google Shape;2721;p5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2" name="Google Shape;2722;p5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3" name="Google Shape;2723;p5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4" name="Google Shape;2724;p5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5" name="Google Shape;2725;p5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6" name="Google Shape;2726;p5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7" name="Google Shape;2727;p5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8" name="Google Shape;2728;p5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29" name="Google Shape;2729;p5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0" name="Google Shape;2730;p5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1" name="Google Shape;2731;p5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2" name="Google Shape;2732;p5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3" name="Google Shape;2733;p5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4" name="Google Shape;2734;p5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5" name="Google Shape;2735;p5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6" name="Google Shape;2736;p5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7" name="Google Shape;2737;p5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8" name="Google Shape;2738;p5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9" name="Google Shape;2739;p5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0" name="Google Shape;2740;p5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1" name="Google Shape;2741;p5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2" name="Google Shape;2742;p5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43" name="Google Shape;2743;p51"/>
          <p:cNvGrpSpPr/>
          <p:nvPr/>
        </p:nvGrpSpPr>
        <p:grpSpPr>
          <a:xfrm>
            <a:off x="5938558" y="1033351"/>
            <a:ext cx="2435960" cy="1297725"/>
            <a:chOff x="233350" y="949250"/>
            <a:chExt cx="7137300" cy="3802300"/>
          </a:xfrm>
        </p:grpSpPr>
        <p:sp>
          <p:nvSpPr>
            <p:cNvPr id="2744" name="Google Shape;2744;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5" name="Google Shape;2745;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6" name="Google Shape;2746;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7" name="Google Shape;2747;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8" name="Google Shape;2748;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49" name="Google Shape;2749;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0" name="Google Shape;2750;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1" name="Google Shape;2751;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2" name="Google Shape;2752;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3" name="Google Shape;2753;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4" name="Google Shape;2754;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5" name="Google Shape;2755;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6" name="Google Shape;2756;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7" name="Google Shape;2757;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8" name="Google Shape;2758;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9" name="Google Shape;2759;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0" name="Google Shape;2760;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1" name="Google Shape;2761;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2" name="Google Shape;2762;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3" name="Google Shape;2763;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4" name="Google Shape;2764;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5" name="Google Shape;2765;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6" name="Google Shape;2766;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7" name="Google Shape;2767;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8" name="Google Shape;2768;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9" name="Google Shape;2769;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0" name="Google Shape;2770;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1" name="Google Shape;2771;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2" name="Google Shape;2772;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3" name="Google Shape;2773;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4" name="Google Shape;2774;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5" name="Google Shape;2775;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6" name="Google Shape;2776;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7" name="Google Shape;2777;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8" name="Google Shape;2778;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9" name="Google Shape;2779;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0" name="Google Shape;2780;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1" name="Google Shape;2781;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2" name="Google Shape;2782;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3" name="Google Shape;2783;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4" name="Google Shape;2784;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5" name="Google Shape;2785;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6" name="Google Shape;2786;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7" name="Google Shape;2787;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8" name="Google Shape;2788;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9" name="Google Shape;2789;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0" name="Google Shape;2790;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1" name="Google Shape;2791;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2" name="Google Shape;2792;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3" name="Google Shape;2793;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4" name="Google Shape;2794;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95" name="Google Shape;2795;p51"/>
          <p:cNvGrpSpPr/>
          <p:nvPr/>
        </p:nvGrpSpPr>
        <p:grpSpPr>
          <a:xfrm>
            <a:off x="731715" y="995041"/>
            <a:ext cx="2665073" cy="1317140"/>
            <a:chOff x="793334" y="1192826"/>
            <a:chExt cx="2665073" cy="1317140"/>
          </a:xfrm>
        </p:grpSpPr>
        <p:sp>
          <p:nvSpPr>
            <p:cNvPr id="2796" name="Google Shape;2796;p5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7" name="Google Shape;2797;p5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8" name="Google Shape;2798;p5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9" name="Google Shape;2799;p5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0" name="Google Shape;2800;p5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1" name="Google Shape;2801;p5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2" name="Google Shape;2802;p5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3" name="Google Shape;2803;p5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4" name="Google Shape;2804;p5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5" name="Google Shape;2805;p5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6" name="Google Shape;2806;p5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7" name="Google Shape;2807;p5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8" name="Google Shape;2808;p5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9" name="Google Shape;2809;p5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0" name="Google Shape;2810;p5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1" name="Google Shape;2811;p5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2" name="Google Shape;2812;p5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3" name="Google Shape;2813;p5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4" name="Google Shape;2814;p5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5" name="Google Shape;2815;p5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6" name="Google Shape;2816;p5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7" name="Google Shape;2817;p5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8" name="Google Shape;2818;p5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9" name="Google Shape;2819;p5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0" name="Google Shape;2820;p5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1" name="Google Shape;2821;p5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2" name="Google Shape;2822;p5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3" name="Google Shape;2823;p5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4" name="Google Shape;2824;p5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5" name="Google Shape;2825;p5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6" name="Google Shape;2826;p5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7" name="Google Shape;2827;p5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8" name="Google Shape;2828;p5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9" name="Google Shape;2829;p5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0" name="Google Shape;2830;p5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1" name="Google Shape;2831;p5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2" name="Google Shape;2832;p5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3" name="Google Shape;2833;p5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4" name="Google Shape;2834;p5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5" name="Google Shape;2835;p5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6" name="Google Shape;2836;p5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7" name="Google Shape;2837;p5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8" name="Google Shape;2838;p5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9" name="Google Shape;2839;p5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0" name="Google Shape;2840;p5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1" name="Google Shape;2841;p5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2" name="Google Shape;2842;p5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3" name="Google Shape;2843;p5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4" name="Google Shape;2844;p5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5" name="Google Shape;2845;p5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6" name="Google Shape;2846;p5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7" name="Google Shape;2847;p5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8" name="Google Shape;2848;p5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9" name="Google Shape;2849;p5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0" name="Google Shape;2850;p5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1" name="Google Shape;2851;p5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2" name="Google Shape;2852;p5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3" name="Google Shape;2853;p5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4" name="Google Shape;2854;p5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5" name="Google Shape;2855;p5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6" name="Google Shape;2856;p5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7" name="Google Shape;2857;p5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8" name="Google Shape;2858;p5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9" name="Google Shape;2859;p5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0" name="Google Shape;2860;p5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1" name="Google Shape;2861;p5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2" name="Google Shape;2862;p5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3" name="Google Shape;2863;p5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4" name="Google Shape;2864;p5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5" name="Google Shape;2865;p5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6" name="Google Shape;2866;p5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7" name="Google Shape;2867;p5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8" name="Google Shape;2868;p5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9" name="Google Shape;2869;p5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0" name="Google Shape;2870;p5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1" name="Google Shape;2871;p5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2" name="Google Shape;2872;p5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3" name="Google Shape;2873;p5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4" name="Google Shape;2874;p5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5" name="Google Shape;2875;p5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6" name="Google Shape;2876;p5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7" name="Google Shape;2877;p5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8" name="Google Shape;2878;p5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9" name="Google Shape;2879;p5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0" name="Google Shape;2880;p5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1" name="Google Shape;2881;p5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2" name="Google Shape;2882;p5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3" name="Google Shape;2883;p5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4" name="Google Shape;2884;p5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5" name="Google Shape;2885;p5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6" name="Google Shape;2886;p5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7" name="Google Shape;2887;p5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8" name="Google Shape;2888;p5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9" name="Google Shape;2889;p5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0" name="Google Shape;2890;p5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1" name="Google Shape;2891;p5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2" name="Google Shape;2892;p5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3" name="Google Shape;2893;p5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4" name="Google Shape;2894;p5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5" name="Google Shape;2895;p5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6" name="Google Shape;2896;p5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7" name="Google Shape;2897;p5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8" name="Google Shape;2898;p5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9" name="Google Shape;2899;p5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0" name="Google Shape;2900;p5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1" name="Google Shape;2901;p5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2" name="Google Shape;2902;p5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3" name="Google Shape;2903;p5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4" name="Google Shape;2904;p5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5" name="Google Shape;2905;p5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6" name="Google Shape;2906;p5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7" name="Google Shape;2907;p5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8" name="Google Shape;2908;p5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9" name="Google Shape;2909;p5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0" name="Google Shape;2910;p5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1" name="Google Shape;2911;p5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2" name="Google Shape;2912;p5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3" name="Google Shape;2913;p5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4" name="Google Shape;2914;p5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5" name="Google Shape;2915;p5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6" name="Google Shape;2916;p5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7" name="Google Shape;2917;p5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8" name="Google Shape;2918;p5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9" name="Google Shape;2919;p5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0" name="Google Shape;2920;p5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1" name="Google Shape;2921;p5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2" name="Google Shape;2922;p5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3" name="Google Shape;2923;p5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4" name="Google Shape;2924;p5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5" name="Google Shape;2925;p5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6" name="Google Shape;2926;p5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7" name="Google Shape;2927;p5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8" name="Google Shape;2928;p5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9" name="Google Shape;2929;p5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0" name="Google Shape;2930;p5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1" name="Google Shape;2931;p5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2" name="Google Shape;2932;p5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3" name="Google Shape;2933;p5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4" name="Google Shape;2934;p5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5" name="Google Shape;2935;p5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6" name="Google Shape;2936;p5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7" name="Google Shape;2937;p5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8" name="Google Shape;2938;p5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9" name="Google Shape;2939;p5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0" name="Google Shape;2940;p5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1" name="Google Shape;2941;p5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2" name="Google Shape;2942;p5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3" name="Google Shape;2943;p5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4" name="Google Shape;2944;p5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5" name="Google Shape;2945;p5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6" name="Google Shape;2946;p5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7" name="Google Shape;2947;p5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8" name="Google Shape;2948;p5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9" name="Google Shape;2949;p5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0" name="Google Shape;2950;p5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1" name="Google Shape;2951;p5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2" name="Google Shape;2952;p5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3" name="Google Shape;2953;p5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4" name="Google Shape;2954;p5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5" name="Google Shape;2955;p5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6" name="Google Shape;2956;p5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7" name="Google Shape;2957;p5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8" name="Google Shape;2958;p5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9" name="Google Shape;2959;p5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0" name="Google Shape;2960;p5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1" name="Google Shape;2961;p5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2" name="Google Shape;2962;p5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3" name="Google Shape;2963;p5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4" name="Google Shape;2964;p5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5" name="Google Shape;2965;p5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6" name="Google Shape;2966;p5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7" name="Google Shape;2967;p5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8" name="Google Shape;2968;p5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9" name="Google Shape;2969;p5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0" name="Google Shape;2970;p5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1" name="Google Shape;2971;p5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2" name="Google Shape;2972;p5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3" name="Google Shape;2973;p5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4" name="Google Shape;2974;p5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5" name="Google Shape;2975;p5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6" name="Google Shape;2976;p5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7" name="Google Shape;2977;p5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8" name="Google Shape;2978;p5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9" name="Google Shape;2979;p5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0" name="Google Shape;2980;p5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1" name="Google Shape;2981;p5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2" name="Google Shape;2982;p5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3" name="Google Shape;2983;p5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4" name="Google Shape;2984;p5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5" name="Google Shape;2985;p5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6" name="Google Shape;2986;p5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7" name="Google Shape;2987;p5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8" name="Google Shape;2988;p5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9" name="Google Shape;2989;p5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0" name="Google Shape;2990;p5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1" name="Google Shape;2991;p5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2" name="Google Shape;2992;p5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3" name="Google Shape;2993;p5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4" name="Google Shape;2994;p5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5" name="Google Shape;2995;p5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6" name="Google Shape;2996;p5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7" name="Google Shape;2997;p5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8" name="Google Shape;2998;p5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9" name="Google Shape;2999;p5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0" name="Google Shape;3000;p5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1" name="Google Shape;3001;p5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2" name="Google Shape;3002;p5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3" name="Google Shape;3003;p5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4" name="Google Shape;3004;p5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5" name="Google Shape;3005;p5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6" name="Google Shape;3006;p5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7" name="Google Shape;3007;p5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8" name="Google Shape;3008;p5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9" name="Google Shape;3009;p5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0" name="Google Shape;3010;p5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1" name="Google Shape;3011;p5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2" name="Google Shape;3012;p5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3" name="Google Shape;3013;p5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4" name="Google Shape;3014;p5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5" name="Google Shape;3015;p5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6" name="Google Shape;3016;p5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7" name="Google Shape;3017;p5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8" name="Google Shape;3018;p5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9" name="Google Shape;3019;p5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0" name="Google Shape;3020;p5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1" name="Google Shape;3021;p5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2" name="Google Shape;3022;p5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3" name="Google Shape;3023;p5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4" name="Google Shape;3024;p5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5" name="Google Shape;3025;p5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6" name="Google Shape;3026;p5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7" name="Google Shape;3027;p5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8" name="Google Shape;3028;p5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9" name="Google Shape;3029;p5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0" name="Google Shape;3030;p5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1" name="Google Shape;3031;p5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2" name="Google Shape;3032;p5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3" name="Google Shape;3033;p5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4" name="Google Shape;3034;p5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5" name="Google Shape;3035;p5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6" name="Google Shape;3036;p5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7" name="Google Shape;3037;p5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8" name="Google Shape;3038;p5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9" name="Google Shape;3039;p5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0" name="Google Shape;3040;p5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1" name="Google Shape;3041;p5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2" name="Google Shape;3042;p5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3" name="Google Shape;3043;p5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4" name="Google Shape;3044;p5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5" name="Google Shape;3045;p5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6" name="Google Shape;3046;p5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7" name="Google Shape;3047;p5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8" name="Google Shape;3048;p5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9" name="Google Shape;3049;p5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0" name="Google Shape;3050;p5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1" name="Google Shape;3051;p5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2" name="Google Shape;3052;p5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3" name="Google Shape;3053;p5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4" name="Google Shape;3054;p5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5" name="Google Shape;3055;p5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6" name="Google Shape;3056;p5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7" name="Google Shape;3057;p5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8" name="Google Shape;3058;p5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9" name="Google Shape;3059;p5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0" name="Google Shape;3060;p5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1" name="Google Shape;3061;p5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2" name="Google Shape;3062;p5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3" name="Google Shape;3063;p5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4" name="Google Shape;3064;p5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5" name="Google Shape;3065;p5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6" name="Google Shape;3066;p5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7" name="Google Shape;3067;p5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8" name="Google Shape;3068;p5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9" name="Google Shape;3069;p5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0" name="Google Shape;3070;p5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1" name="Google Shape;3071;p5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2" name="Google Shape;3072;p5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3" name="Google Shape;3073;p5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4" name="Google Shape;3074;p5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5" name="Google Shape;3075;p5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6" name="Google Shape;3076;p5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7" name="Google Shape;3077;p5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8" name="Google Shape;3078;p5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9" name="Google Shape;3079;p5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0" name="Google Shape;3080;p5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1" name="Google Shape;3081;p5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2" name="Google Shape;3082;p5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3" name="Google Shape;3083;p5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4" name="Google Shape;3084;p5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5" name="Google Shape;3085;p5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6" name="Google Shape;3086;p5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7" name="Google Shape;3087;p5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8" name="Google Shape;3088;p5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9" name="Google Shape;3089;p5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0" name="Google Shape;3090;p5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1" name="Google Shape;3091;p5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2" name="Google Shape;3092;p5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3" name="Google Shape;3093;p5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4" name="Google Shape;3094;p5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5" name="Google Shape;3095;p5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6" name="Google Shape;3096;p5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7" name="Google Shape;3097;p5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8" name="Google Shape;3098;p5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9" name="Google Shape;3099;p5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0" name="Google Shape;3100;p5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1" name="Google Shape;3101;p5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2" name="Google Shape;3102;p5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3" name="Google Shape;3103;p5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4" name="Google Shape;3104;p5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5" name="Google Shape;3105;p5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6" name="Google Shape;3106;p5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7" name="Google Shape;3107;p5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8" name="Google Shape;3108;p5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9" name="Google Shape;3109;p5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0" name="Google Shape;3110;p5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1" name="Google Shape;3111;p5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2" name="Google Shape;3112;p5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3" name="Google Shape;3113;p5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4" name="Google Shape;3114;p5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5" name="Google Shape;3115;p5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6" name="Google Shape;3116;p5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7" name="Google Shape;3117;p5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8" name="Google Shape;3118;p5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9" name="Google Shape;3119;p5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0" name="Google Shape;3120;p5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1" name="Google Shape;3121;p5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2" name="Google Shape;3122;p5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3" name="Google Shape;3123;p5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4" name="Google Shape;3124;p5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5" name="Google Shape;3125;p5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6" name="Google Shape;3126;p5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7" name="Google Shape;3127;p5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8" name="Google Shape;3128;p5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9" name="Google Shape;3129;p5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0" name="Google Shape;3130;p5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1" name="Google Shape;3131;p5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2" name="Google Shape;3132;p5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3" name="Google Shape;3133;p5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4" name="Google Shape;3134;p5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5" name="Google Shape;3135;p5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6" name="Google Shape;3136;p5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7" name="Google Shape;3137;p5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8" name="Google Shape;3138;p5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9" name="Google Shape;3139;p5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0" name="Google Shape;3140;p5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1" name="Google Shape;3141;p5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2" name="Google Shape;3142;p5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3" name="Google Shape;3143;p5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4" name="Google Shape;3144;p5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5" name="Google Shape;3145;p5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6" name="Google Shape;3146;p5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7" name="Google Shape;3147;p5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8" name="Google Shape;3148;p5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9" name="Google Shape;3149;p5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0" name="Google Shape;3150;p5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1" name="Google Shape;3151;p5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2" name="Google Shape;3152;p5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3" name="Google Shape;3153;p5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4" name="Google Shape;3154;p5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5" name="Google Shape;3155;p5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6" name="Google Shape;3156;p5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7" name="Google Shape;3157;p5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8" name="Google Shape;3158;p5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9" name="Google Shape;3159;p5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0" name="Google Shape;3160;p5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1" name="Google Shape;3161;p5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2" name="Google Shape;3162;p5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3" name="Google Shape;3163;p5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4" name="Google Shape;3164;p5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5" name="Google Shape;3165;p5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6" name="Google Shape;3166;p5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7" name="Google Shape;3167;p5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8" name="Google Shape;3168;p5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9" name="Google Shape;3169;p5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0" name="Google Shape;3170;p5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1" name="Google Shape;3171;p5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2" name="Google Shape;3172;p5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3" name="Google Shape;3173;p5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4" name="Google Shape;3174;p5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5" name="Google Shape;3175;p5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6" name="Google Shape;3176;p5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7" name="Google Shape;3177;p5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8" name="Google Shape;3178;p5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9" name="Google Shape;3179;p5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0" name="Google Shape;3180;p5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1" name="Google Shape;3181;p5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2" name="Google Shape;3182;p5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3" name="Google Shape;3183;p5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4" name="Google Shape;3184;p5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5" name="Google Shape;3185;p5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6" name="Google Shape;3186;p5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7" name="Google Shape;3187;p5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8" name="Google Shape;3188;p5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9" name="Google Shape;3189;p5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0" name="Google Shape;3190;p5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1" name="Google Shape;3191;p5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2" name="Google Shape;3192;p5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3" name="Google Shape;3193;p5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4" name="Google Shape;3194;p5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5" name="Google Shape;3195;p5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6" name="Google Shape;3196;p5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7" name="Google Shape;3197;p5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8" name="Google Shape;3198;p5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9" name="Google Shape;3199;p5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0" name="Google Shape;3200;p5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1" name="Google Shape;3201;p5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2" name="Google Shape;3202;p5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3" name="Google Shape;3203;p5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4" name="Google Shape;3204;p5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5" name="Google Shape;3205;p5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6" name="Google Shape;3206;p5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7" name="Google Shape;3207;p5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8" name="Google Shape;3208;p5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9" name="Google Shape;3209;p5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0" name="Google Shape;3210;p5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1" name="Google Shape;3211;p5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2" name="Google Shape;3212;p5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3" name="Google Shape;3213;p5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4" name="Google Shape;3214;p5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5" name="Google Shape;3215;p5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6" name="Google Shape;3216;p5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7" name="Google Shape;3217;p5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8" name="Google Shape;3218;p5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9" name="Google Shape;3219;p5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0" name="Google Shape;3220;p5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1" name="Google Shape;3221;p5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2" name="Google Shape;3222;p5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3" name="Google Shape;3223;p5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4" name="Google Shape;3224;p5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5" name="Google Shape;3225;p5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6" name="Google Shape;3226;p5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7" name="Google Shape;3227;p5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8" name="Google Shape;3228;p5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9" name="Google Shape;3229;p5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0" name="Google Shape;3230;p5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1" name="Google Shape;3231;p5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2" name="Google Shape;3232;p5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3" name="Google Shape;3233;p5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4" name="Google Shape;3234;p5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5" name="Google Shape;3235;p5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6" name="Google Shape;3236;p5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7" name="Google Shape;3237;p5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8" name="Google Shape;3238;p5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9" name="Google Shape;3239;p5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0" name="Google Shape;3240;p5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1" name="Google Shape;3241;p5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2" name="Google Shape;3242;p5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3" name="Google Shape;3243;p5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4" name="Google Shape;3244;p5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5" name="Google Shape;3245;p5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6" name="Google Shape;3246;p5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7" name="Google Shape;3247;p5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8" name="Google Shape;3248;p5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9" name="Google Shape;3249;p5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0" name="Google Shape;3250;p5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1" name="Google Shape;3251;p5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2" name="Google Shape;3252;p5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3" name="Google Shape;3253;p5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4" name="Google Shape;3254;p5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5" name="Google Shape;3255;p5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6" name="Google Shape;3256;p5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7" name="Google Shape;3257;p5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8" name="Google Shape;3258;p5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9" name="Google Shape;3259;p5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0" name="Google Shape;3260;p5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1" name="Google Shape;3261;p5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2" name="Google Shape;3262;p5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3" name="Google Shape;3263;p5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4" name="Google Shape;3264;p5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5" name="Google Shape;3265;p5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6" name="Google Shape;3266;p5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7" name="Google Shape;3267;p5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8" name="Google Shape;3268;p5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9" name="Google Shape;3269;p5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0" name="Google Shape;3270;p5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1" name="Google Shape;3271;p5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2" name="Google Shape;3272;p5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3" name="Google Shape;3273;p5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4" name="Google Shape;3274;p5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5" name="Google Shape;3275;p5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6" name="Google Shape;3276;p5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7" name="Google Shape;3277;p5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8" name="Google Shape;3278;p5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9" name="Google Shape;3279;p5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0" name="Google Shape;3280;p5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1" name="Google Shape;3281;p5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2" name="Google Shape;3282;p5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3" name="Google Shape;3283;p5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4" name="Google Shape;3284;p5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5" name="Google Shape;3285;p5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6" name="Google Shape;3286;p5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7" name="Google Shape;3287;p5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8" name="Google Shape;3288;p5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9" name="Google Shape;3289;p5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0" name="Google Shape;3290;p5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1" name="Google Shape;3291;p5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2" name="Google Shape;3292;p5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3" name="Google Shape;3293;p5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4" name="Google Shape;3294;p5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5" name="Google Shape;3295;p5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6" name="Google Shape;3296;p5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7" name="Google Shape;3297;p5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8" name="Google Shape;3298;p5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9" name="Google Shape;3299;p5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0" name="Google Shape;3300;p5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1" name="Google Shape;3301;p5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2" name="Google Shape;3302;p5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3" name="Google Shape;3303;p5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4" name="Google Shape;3304;p5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5" name="Google Shape;3305;p5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6" name="Google Shape;3306;p5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7" name="Google Shape;3307;p5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8" name="Google Shape;3308;p5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9" name="Google Shape;3309;p5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0" name="Google Shape;3310;p5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1" name="Google Shape;3311;p5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2" name="Google Shape;3312;p5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3" name="Google Shape;3313;p5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4" name="Google Shape;3314;p5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5" name="Google Shape;3315;p5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6" name="Google Shape;3316;p5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7" name="Google Shape;3317;p5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8" name="Google Shape;3318;p5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9" name="Google Shape;3319;p5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0" name="Google Shape;3320;p5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1" name="Google Shape;3321;p5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2" name="Google Shape;3322;p5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3" name="Google Shape;3323;p5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4" name="Google Shape;3324;p5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5" name="Google Shape;3325;p5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6" name="Google Shape;3326;p5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7" name="Google Shape;3327;p5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8" name="Google Shape;3328;p5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9" name="Google Shape;3329;p5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0" name="Google Shape;3330;p5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1" name="Google Shape;3331;p5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2" name="Google Shape;3332;p5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3" name="Google Shape;3333;p5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4" name="Google Shape;3334;p5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5" name="Google Shape;3335;p5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6" name="Google Shape;3336;p5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7" name="Google Shape;3337;p5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8" name="Google Shape;3338;p5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9" name="Google Shape;3339;p5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0" name="Google Shape;3340;p5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1" name="Google Shape;3341;p5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2" name="Google Shape;3342;p5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3" name="Google Shape;3343;p5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4" name="Google Shape;3344;p5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5" name="Google Shape;3345;p5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6" name="Google Shape;3346;p5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7" name="Google Shape;3347;p5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8" name="Google Shape;3348;p5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9" name="Google Shape;3349;p5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0" name="Google Shape;3350;p5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1" name="Google Shape;3351;p5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2" name="Google Shape;3352;p5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3" name="Google Shape;3353;p5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4" name="Google Shape;3354;p5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5" name="Google Shape;3355;p5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6" name="Google Shape;3356;p5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7" name="Google Shape;3357;p5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8" name="Google Shape;3358;p5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9" name="Google Shape;3359;p5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0" name="Google Shape;3360;p5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1" name="Google Shape;3361;p5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2" name="Google Shape;3362;p5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3" name="Google Shape;3363;p5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4" name="Google Shape;3364;p5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5" name="Google Shape;3365;p5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6" name="Google Shape;3366;p5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7" name="Google Shape;3367;p5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8" name="Google Shape;3368;p5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9" name="Google Shape;3369;p5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0" name="Google Shape;3370;p5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1" name="Google Shape;3371;p5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2" name="Google Shape;3372;p5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3" name="Google Shape;3373;p5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4" name="Google Shape;3374;p5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5" name="Google Shape;3375;p5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6" name="Google Shape;3376;p5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7" name="Google Shape;3377;p5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8" name="Google Shape;3378;p5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9" name="Google Shape;3379;p5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0" name="Google Shape;3380;p5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1" name="Google Shape;3381;p5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2" name="Google Shape;3382;p5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3" name="Google Shape;3383;p5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4" name="Google Shape;3384;p5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5" name="Google Shape;3385;p5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6" name="Google Shape;3386;p5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7" name="Google Shape;3387;p5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8" name="Google Shape;3388;p5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9" name="Google Shape;3389;p5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0" name="Google Shape;3390;p5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1" name="Google Shape;3391;p5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2" name="Google Shape;3392;p5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3" name="Google Shape;3393;p5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4" name="Google Shape;3394;p5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5" name="Google Shape;3395;p5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6" name="Google Shape;3396;p5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7" name="Google Shape;3397;p5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8" name="Google Shape;3398;p5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9" name="Google Shape;3399;p5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0" name="Google Shape;3400;p5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1" name="Google Shape;3401;p5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2" name="Google Shape;3402;p5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3" name="Google Shape;3403;p5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4" name="Google Shape;3404;p5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5" name="Google Shape;3405;p5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6" name="Google Shape;3406;p5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7" name="Google Shape;3407;p5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8" name="Google Shape;3408;p5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9" name="Google Shape;3409;p5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0" name="Google Shape;3410;p5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1" name="Google Shape;3411;p5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2" name="Google Shape;3412;p5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3" name="Google Shape;3413;p5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4" name="Google Shape;3414;p5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5" name="Google Shape;3415;p5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6" name="Google Shape;3416;p5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7" name="Google Shape;3417;p5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8" name="Google Shape;3418;p5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9" name="Google Shape;3419;p5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0" name="Google Shape;3420;p5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1" name="Google Shape;3421;p5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2" name="Google Shape;3422;p5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3" name="Google Shape;3423;p5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4" name="Google Shape;3424;p5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5" name="Google Shape;3425;p5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6" name="Google Shape;3426;p5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7" name="Google Shape;3427;p5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8" name="Google Shape;3428;p5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9" name="Google Shape;3429;p5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0" name="Google Shape;3430;p5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1" name="Google Shape;3431;p5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2" name="Google Shape;3432;p5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3" name="Google Shape;3433;p5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4" name="Google Shape;3434;p5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5" name="Google Shape;3435;p5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6" name="Google Shape;3436;p5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7" name="Google Shape;3437;p5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8" name="Google Shape;3438;p5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9" name="Google Shape;3439;p5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0" name="Google Shape;3440;p5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1" name="Google Shape;3441;p5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2" name="Google Shape;3442;p5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3" name="Google Shape;3443;p5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4" name="Google Shape;3444;p5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5" name="Google Shape;3445;p5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6" name="Google Shape;3446;p5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7" name="Google Shape;3447;p5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8" name="Google Shape;3448;p5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9" name="Google Shape;3449;p5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0" name="Google Shape;3450;p5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1" name="Google Shape;3451;p5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2" name="Google Shape;3452;p5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3" name="Google Shape;3453;p5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4" name="Google Shape;3454;p5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5" name="Google Shape;3455;p5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6" name="Google Shape;3456;p5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7" name="Google Shape;3457;p5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8" name="Google Shape;3458;p5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9" name="Google Shape;3459;p5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0" name="Google Shape;3460;p5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1" name="Google Shape;3461;p5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2" name="Google Shape;3462;p5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3" name="Google Shape;3463;p5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4" name="Google Shape;3464;p5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5" name="Google Shape;3465;p5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6" name="Google Shape;3466;p5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7" name="Google Shape;3467;p5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8" name="Google Shape;3468;p5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9" name="Google Shape;3469;p5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0" name="Google Shape;3470;p5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1" name="Google Shape;3471;p5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2" name="Google Shape;3472;p5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3" name="Google Shape;3473;p5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4" name="Google Shape;3474;p5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5" name="Google Shape;3475;p5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6" name="Google Shape;3476;p5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7" name="Google Shape;3477;p5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8" name="Google Shape;3478;p5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9" name="Google Shape;3479;p5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0" name="Google Shape;3480;p5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1" name="Google Shape;3481;p5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2" name="Google Shape;3482;p5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3" name="Google Shape;3483;p5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4" name="Google Shape;3484;p5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5" name="Google Shape;3485;p5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6" name="Google Shape;3486;p5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7" name="Google Shape;3487;p5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8" name="Google Shape;3488;p5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9" name="Google Shape;3489;p5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0" name="Google Shape;3490;p5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1" name="Google Shape;3491;p5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2" name="Google Shape;3492;p5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3" name="Google Shape;3493;p5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4" name="Google Shape;3494;p5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5" name="Google Shape;3495;p5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6" name="Google Shape;3496;p5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7" name="Google Shape;3497;p5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8" name="Google Shape;3498;p5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9" name="Google Shape;3499;p5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0" name="Google Shape;3500;p5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1" name="Google Shape;3501;p5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2" name="Google Shape;3502;p5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3" name="Google Shape;3503;p5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4" name="Google Shape;3504;p5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5" name="Google Shape;3505;p5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6" name="Google Shape;3506;p5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7" name="Google Shape;3507;p5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8" name="Google Shape;3508;p5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9" name="Google Shape;3509;p5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0" name="Google Shape;3510;p5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1" name="Google Shape;3511;p5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2" name="Google Shape;3512;p5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3" name="Google Shape;3513;p5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4" name="Google Shape;3514;p5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5" name="Google Shape;3515;p5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6" name="Google Shape;3516;p5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7" name="Google Shape;3517;p5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8" name="Google Shape;3518;p5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9" name="Google Shape;3519;p5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0" name="Google Shape;3520;p5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1" name="Google Shape;3521;p5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2" name="Google Shape;3522;p5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3" name="Google Shape;3523;p5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4" name="Google Shape;3524;p5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5" name="Google Shape;3525;p5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6" name="Google Shape;3526;p5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7" name="Google Shape;3527;p5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8" name="Google Shape;3528;p5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9" name="Google Shape;3529;p5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0" name="Google Shape;3530;p5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1" name="Google Shape;3531;p5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2" name="Google Shape;3532;p5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3" name="Google Shape;3533;p5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4" name="Google Shape;3534;p5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5" name="Google Shape;3535;p5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6" name="Google Shape;3536;p5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7" name="Google Shape;3537;p5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8" name="Google Shape;3538;p5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9" name="Google Shape;3539;p5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0" name="Google Shape;3540;p5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1" name="Google Shape;3541;p5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2" name="Google Shape;3542;p5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3" name="Google Shape;3543;p5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4" name="Google Shape;3544;p5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5" name="Google Shape;3545;p5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6" name="Google Shape;3546;p5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7" name="Google Shape;3547;p5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8" name="Google Shape;3548;p5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9" name="Google Shape;3549;p5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0" name="Google Shape;3550;p5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1" name="Google Shape;3551;p5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2" name="Google Shape;3552;p5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3" name="Google Shape;3553;p5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4" name="Google Shape;3554;p5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5" name="Google Shape;3555;p5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6" name="Google Shape;3556;p5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7" name="Google Shape;3557;p5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8" name="Google Shape;3558;p5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9" name="Google Shape;3559;p5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0" name="Google Shape;3560;p5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1" name="Google Shape;3561;p5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2" name="Google Shape;3562;p5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3" name="Google Shape;3563;p5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4" name="Google Shape;3564;p5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5" name="Google Shape;3565;p5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6" name="Google Shape;3566;p5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7" name="Google Shape;3567;p5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8" name="Google Shape;3568;p5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9" name="Google Shape;3569;p5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0" name="Google Shape;3570;p5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1" name="Google Shape;3571;p5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2" name="Google Shape;3572;p5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3" name="Google Shape;3573;p5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4" name="Google Shape;3574;p5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5" name="Google Shape;3575;p5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6" name="Google Shape;3576;p5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7" name="Google Shape;3577;p5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8" name="Google Shape;3578;p5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9" name="Google Shape;3579;p5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0" name="Google Shape;3580;p5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1" name="Google Shape;3581;p5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2" name="Google Shape;3582;p5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3" name="Google Shape;3583;p5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4" name="Google Shape;3584;p5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5" name="Google Shape;3585;p5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6" name="Google Shape;3586;p5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7" name="Google Shape;3587;p5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8" name="Google Shape;3588;p5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9" name="Google Shape;3589;p5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0" name="Google Shape;3590;p5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1" name="Google Shape;3591;p5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2" name="Google Shape;3592;p5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3" name="Google Shape;3593;p5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4" name="Google Shape;3594;p5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5" name="Google Shape;3595;p5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6" name="Google Shape;3596;p5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7" name="Google Shape;3597;p5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8" name="Google Shape;3598;p5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9" name="Google Shape;3599;p5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0" name="Google Shape;3600;p5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1" name="Google Shape;3601;p5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2" name="Google Shape;3602;p5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3" name="Google Shape;3603;p5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4" name="Google Shape;3604;p5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5" name="Google Shape;3605;p5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6" name="Google Shape;3606;p5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7" name="Google Shape;3607;p5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8" name="Google Shape;3608;p5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9" name="Google Shape;3609;p5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0" name="Google Shape;3610;p5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1" name="Google Shape;3611;p5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2" name="Google Shape;3612;p5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3" name="Google Shape;3613;p5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4" name="Google Shape;3614;p5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5" name="Google Shape;3615;p5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6" name="Google Shape;3616;p5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7" name="Google Shape;3617;p5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8" name="Google Shape;3618;p5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9" name="Google Shape;3619;p5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0" name="Google Shape;3620;p5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1" name="Google Shape;3621;p5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2" name="Google Shape;3622;p5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3" name="Google Shape;3623;p5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4" name="Google Shape;3624;p5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5" name="Google Shape;3625;p5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6" name="Google Shape;3626;p5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7" name="Google Shape;3627;p5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8" name="Google Shape;3628;p5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9" name="Google Shape;3629;p5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0" name="Google Shape;3630;p5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1" name="Google Shape;3631;p5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2" name="Google Shape;3632;p5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3" name="Google Shape;3633;p5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4" name="Google Shape;3634;p5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5" name="Google Shape;3635;p5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6" name="Google Shape;3636;p5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7" name="Google Shape;3637;p5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8" name="Google Shape;3638;p5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9" name="Google Shape;3639;p5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0" name="Google Shape;3640;p5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1" name="Google Shape;3641;p5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2" name="Google Shape;3642;p5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3" name="Google Shape;3643;p5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4" name="Google Shape;3644;p5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5" name="Google Shape;3645;p5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6" name="Google Shape;3646;p5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7" name="Google Shape;3647;p5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8" name="Google Shape;3648;p5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9" name="Google Shape;3649;p5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0" name="Google Shape;3650;p5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1" name="Google Shape;3651;p5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2" name="Google Shape;3652;p5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3" name="Google Shape;3653;p5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4" name="Google Shape;3654;p5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5" name="Google Shape;3655;p5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6" name="Google Shape;3656;p5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7" name="Google Shape;3657;p5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8" name="Google Shape;3658;p5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9" name="Google Shape;3659;p5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0" name="Google Shape;3660;p5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1" name="Google Shape;3661;p5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2" name="Google Shape;3662;p5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3" name="Google Shape;3663;p5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4" name="Google Shape;3664;p5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5" name="Google Shape;3665;p5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6" name="Google Shape;3666;p5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7" name="Google Shape;3667;p5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8" name="Google Shape;3668;p5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9" name="Google Shape;3669;p5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0" name="Google Shape;3670;p5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1" name="Google Shape;3671;p5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2" name="Google Shape;3672;p5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3" name="Google Shape;3673;p5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4" name="Google Shape;3674;p5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5" name="Google Shape;3675;p5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6" name="Google Shape;3676;p5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7" name="Google Shape;3677;p5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8" name="Google Shape;3678;p5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9" name="Google Shape;3679;p5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0" name="Google Shape;3680;p5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1" name="Google Shape;3681;p5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2" name="Google Shape;3682;p5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3" name="Google Shape;3683;p5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4" name="Google Shape;3684;p5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5" name="Google Shape;3685;p5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6" name="Google Shape;3686;p5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7" name="Google Shape;3687;p5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8" name="Google Shape;3688;p5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9" name="Google Shape;3689;p5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0" name="Google Shape;3690;p5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1" name="Google Shape;3691;p5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2" name="Google Shape;3692;p5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3" name="Google Shape;3693;p5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4" name="Google Shape;3694;p5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5" name="Google Shape;3695;p5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6" name="Google Shape;3696;p5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7" name="Google Shape;3697;p5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8" name="Google Shape;3698;p5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9" name="Google Shape;3699;p5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0" name="Google Shape;3700;p5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1" name="Google Shape;3701;p5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2" name="Google Shape;3702;p5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3" name="Google Shape;3703;p5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4" name="Google Shape;3704;p5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5" name="Google Shape;3705;p5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6" name="Google Shape;3706;p5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7" name="Google Shape;3707;p5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8" name="Google Shape;3708;p5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9" name="Google Shape;3709;p5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0" name="Google Shape;3710;p5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1" name="Google Shape;3711;p5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2" name="Google Shape;3712;p5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3" name="Google Shape;3713;p5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4" name="Google Shape;3714;p5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5" name="Google Shape;3715;p5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6" name="Google Shape;3716;p5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7" name="Google Shape;3717;p5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8" name="Google Shape;3718;p5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9" name="Google Shape;3719;p5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0" name="Google Shape;3720;p5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1" name="Google Shape;3721;p5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2" name="Google Shape;3722;p5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3" name="Google Shape;3723;p5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4" name="Google Shape;3724;p5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5" name="Google Shape;3725;p5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6" name="Google Shape;3726;p5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7" name="Google Shape;3727;p5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8" name="Google Shape;3728;p5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9" name="Google Shape;3729;p5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0" name="Google Shape;3730;p5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1" name="Google Shape;3731;p5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2" name="Google Shape;3732;p5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3" name="Google Shape;3733;p5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4" name="Google Shape;3734;p5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5" name="Google Shape;3735;p5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6" name="Google Shape;3736;p5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7" name="Google Shape;3737;p5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8" name="Google Shape;3738;p5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9" name="Google Shape;3739;p5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0" name="Google Shape;3740;p5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1" name="Google Shape;3741;p5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2" name="Google Shape;3742;p5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3" name="Google Shape;3743;p5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4" name="Google Shape;3744;p5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5" name="Google Shape;3745;p5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6" name="Google Shape;3746;p5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7" name="Google Shape;3747;p5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8" name="Google Shape;3748;p5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9" name="Google Shape;3749;p5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0" name="Google Shape;3750;p5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1" name="Google Shape;3751;p5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2" name="Google Shape;3752;p5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3" name="Google Shape;3753;p5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4" name="Google Shape;3754;p5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5" name="Google Shape;3755;p5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6" name="Google Shape;3756;p5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7" name="Google Shape;3757;p5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8" name="Google Shape;3758;p5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9" name="Google Shape;3759;p5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0" name="Google Shape;3760;p5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1" name="Google Shape;3761;p5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2" name="Google Shape;3762;p5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3" name="Google Shape;3763;p5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4" name="Google Shape;3764;p5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5" name="Google Shape;3765;p5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6" name="Google Shape;3766;p5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7" name="Google Shape;3767;p5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8" name="Google Shape;3768;p5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9" name="Google Shape;3769;p5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0" name="Google Shape;3770;p5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1" name="Google Shape;3771;p5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2" name="Google Shape;3772;p5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3" name="Google Shape;3773;p5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4" name="Google Shape;3774;p5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5" name="Google Shape;3775;p5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6" name="Google Shape;3776;p5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7" name="Google Shape;3777;p5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8" name="Google Shape;3778;p5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9" name="Google Shape;3779;p5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0" name="Google Shape;3780;p5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1" name="Google Shape;3781;p5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2" name="Google Shape;3782;p5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3" name="Google Shape;3783;p5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4" name="Google Shape;3784;p5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5" name="Google Shape;3785;p5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6" name="Google Shape;3786;p5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7" name="Google Shape;3787;p5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8" name="Google Shape;3788;p5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9" name="Google Shape;3789;p5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0" name="Google Shape;3790;p5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1" name="Google Shape;3791;p5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2" name="Google Shape;3792;p5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3" name="Google Shape;3793;p5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4" name="Google Shape;3794;p5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5" name="Google Shape;3795;p5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6" name="Google Shape;3796;p5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7" name="Google Shape;3797;p5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8" name="Google Shape;3798;p5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9" name="Google Shape;3799;p5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0" name="Google Shape;3800;p5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1" name="Google Shape;3801;p5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2" name="Google Shape;3802;p5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3" name="Google Shape;3803;p5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4" name="Google Shape;3804;p5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5" name="Google Shape;3805;p5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6" name="Google Shape;3806;p5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7" name="Google Shape;3807;p5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8" name="Google Shape;3808;p5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9" name="Google Shape;3809;p5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0" name="Google Shape;3810;p5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1" name="Google Shape;3811;p5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2" name="Google Shape;3812;p5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3" name="Google Shape;3813;p5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4" name="Google Shape;3814;p5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5" name="Google Shape;3815;p5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6" name="Google Shape;3816;p5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7" name="Google Shape;3817;p5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8" name="Google Shape;3818;p5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9" name="Google Shape;3819;p5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0" name="Google Shape;3820;p5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1" name="Google Shape;3821;p5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2" name="Google Shape;3822;p5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3" name="Google Shape;3823;p5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4" name="Google Shape;3824;p5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5" name="Google Shape;3825;p5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6" name="Google Shape;3826;p5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7" name="Google Shape;3827;p5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8" name="Google Shape;3828;p5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9" name="Google Shape;3829;p5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0" name="Google Shape;3830;p5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1" name="Google Shape;3831;p5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2" name="Google Shape;3832;p5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3" name="Google Shape;3833;p5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4" name="Google Shape;3834;p5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5" name="Google Shape;3835;p5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6" name="Google Shape;3836;p5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7" name="Google Shape;3837;p5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8" name="Google Shape;3838;p5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9" name="Google Shape;3839;p5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0" name="Google Shape;3840;p5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1" name="Google Shape;3841;p5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2" name="Google Shape;3842;p5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3" name="Google Shape;3843;p5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4" name="Google Shape;3844;p5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5" name="Google Shape;3845;p5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6" name="Google Shape;3846;p5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7" name="Google Shape;3847;p5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8" name="Google Shape;3848;p5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9" name="Google Shape;3849;p5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0" name="Google Shape;3850;p5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1" name="Google Shape;3851;p5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2" name="Google Shape;3852;p5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3" name="Google Shape;3853;p5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4" name="Google Shape;3854;p5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5" name="Google Shape;3855;p5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6" name="Google Shape;3856;p5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7" name="Google Shape;3857;p5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8" name="Google Shape;3858;p5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9" name="Google Shape;3859;p5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0" name="Google Shape;3860;p5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1" name="Google Shape;3861;p5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2" name="Google Shape;3862;p5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3" name="Google Shape;3863;p5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4" name="Google Shape;3864;p5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5" name="Google Shape;3865;p5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6" name="Google Shape;3866;p5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7" name="Google Shape;3867;p5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8" name="Google Shape;3868;p5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9" name="Google Shape;3869;p5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0" name="Google Shape;3870;p5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1" name="Google Shape;3871;p5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2" name="Google Shape;3872;p5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3" name="Google Shape;3873;p5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4" name="Google Shape;3874;p5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5" name="Google Shape;3875;p5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6" name="Google Shape;3876;p5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7" name="Google Shape;3877;p5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8" name="Google Shape;3878;p5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9" name="Google Shape;3879;p5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0" name="Google Shape;3880;p5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1" name="Google Shape;3881;p5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2" name="Google Shape;3882;p5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3" name="Google Shape;3883;p5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4" name="Google Shape;3884;p5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5" name="Google Shape;3885;p5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6" name="Google Shape;3886;p5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7" name="Google Shape;3887;p5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8" name="Google Shape;3888;p5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9" name="Google Shape;3889;p5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0" name="Google Shape;3890;p5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1" name="Google Shape;3891;p5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2" name="Google Shape;3892;p5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3" name="Google Shape;3893;p5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4" name="Google Shape;3894;p5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5" name="Google Shape;3895;p5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6" name="Google Shape;3896;p5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7" name="Google Shape;3897;p5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8" name="Google Shape;3898;p5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9" name="Google Shape;3899;p5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0" name="Google Shape;3900;p5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1" name="Google Shape;3901;p5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2" name="Google Shape;3902;p5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3" name="Google Shape;3903;p5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4" name="Google Shape;3904;p5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5" name="Google Shape;3905;p5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6" name="Google Shape;3906;p5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7" name="Google Shape;3907;p5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8" name="Google Shape;3908;p5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9" name="Google Shape;3909;p5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0" name="Google Shape;3910;p5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1" name="Google Shape;3911;p5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2" name="Google Shape;3912;p5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3" name="Google Shape;3913;p5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4" name="Google Shape;3914;p5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5" name="Google Shape;3915;p5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6" name="Google Shape;3916;p5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7" name="Google Shape;3917;p5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8" name="Google Shape;3918;p5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9" name="Google Shape;3919;p5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0" name="Google Shape;3920;p5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1" name="Google Shape;3921;p5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2" name="Google Shape;3922;p5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3" name="Google Shape;3923;p5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4" name="Google Shape;3924;p5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5" name="Google Shape;3925;p5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6" name="Google Shape;3926;p5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7" name="Google Shape;3927;p5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8" name="Google Shape;3928;p5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9" name="Google Shape;3929;p5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0" name="Google Shape;3930;p5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1" name="Google Shape;3931;p5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2" name="Google Shape;3932;p5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3" name="Google Shape;3933;p5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4" name="Google Shape;3934;p5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5" name="Google Shape;3935;p5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6" name="Google Shape;3936;p5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7" name="Google Shape;3937;p5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8" name="Google Shape;3938;p5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9" name="Google Shape;3939;p5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0" name="Google Shape;3940;p5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1" name="Google Shape;3941;p5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2" name="Google Shape;3942;p5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3" name="Google Shape;3943;p5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4" name="Google Shape;3944;p5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5" name="Google Shape;3945;p5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6" name="Google Shape;3946;p5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7" name="Google Shape;3947;p5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8" name="Google Shape;3948;p5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9" name="Google Shape;3949;p5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0" name="Google Shape;3950;p5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1" name="Google Shape;3951;p5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2" name="Google Shape;3952;p5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3" name="Google Shape;3953;p5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4" name="Google Shape;3954;p5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5" name="Google Shape;3955;p5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6" name="Google Shape;3956;p5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7" name="Google Shape;3957;p5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8" name="Google Shape;3958;p5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9" name="Google Shape;3959;p5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0" name="Google Shape;3960;p5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1" name="Google Shape;3961;p5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2" name="Google Shape;3962;p5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3" name="Google Shape;3963;p5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4" name="Google Shape;3964;p5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5" name="Google Shape;3965;p5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6" name="Google Shape;3966;p5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7" name="Google Shape;3967;p5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8" name="Google Shape;3968;p5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9" name="Google Shape;3969;p5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0" name="Google Shape;3970;p5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1" name="Google Shape;3971;p5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2" name="Google Shape;3972;p5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3" name="Google Shape;3973;p5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4" name="Google Shape;3974;p5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5" name="Google Shape;3975;p5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6" name="Google Shape;3976;p5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7" name="Google Shape;3977;p5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8" name="Google Shape;3978;p5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9" name="Google Shape;3979;p5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0" name="Google Shape;3980;p5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1" name="Google Shape;3981;p5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2" name="Google Shape;3982;p5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3" name="Google Shape;3983;p5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4" name="Google Shape;3984;p5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5" name="Google Shape;3985;p5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6" name="Google Shape;3986;p5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7" name="Google Shape;3987;p5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8" name="Google Shape;3988;p5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9" name="Google Shape;3989;p5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0" name="Google Shape;3990;p5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1" name="Google Shape;3991;p5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2" name="Google Shape;3992;p5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3" name="Google Shape;3993;p5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4" name="Google Shape;3994;p5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5" name="Google Shape;3995;p5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6" name="Google Shape;3996;p5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7" name="Google Shape;3997;p5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8" name="Google Shape;3998;p5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9" name="Google Shape;3999;p5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0" name="Google Shape;4000;p5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1" name="Google Shape;4001;p5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2" name="Google Shape;4002;p5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3" name="Google Shape;4003;p5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4" name="Google Shape;4004;p5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5" name="Google Shape;4005;p5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6" name="Google Shape;4006;p5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7" name="Google Shape;4007;p5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8" name="Google Shape;4008;p5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9" name="Google Shape;4009;p5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0" name="Google Shape;4010;p5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1" name="Google Shape;4011;p5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2" name="Google Shape;4012;p5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3" name="Google Shape;4013;p5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4" name="Google Shape;4014;p5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5" name="Google Shape;4015;p5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6" name="Google Shape;4016;p5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7" name="Google Shape;4017;p5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8" name="Google Shape;4018;p5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9" name="Google Shape;4019;p5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0" name="Google Shape;4020;p5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1" name="Google Shape;4021;p5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2" name="Google Shape;4022;p5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3" name="Google Shape;4023;p5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4" name="Google Shape;4024;p5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5" name="Google Shape;4025;p5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6" name="Google Shape;4026;p5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7" name="Google Shape;4027;p5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8" name="Google Shape;4028;p5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9" name="Google Shape;4029;p5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0" name="Google Shape;4030;p5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1" name="Google Shape;4031;p5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2" name="Google Shape;4032;p5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3" name="Google Shape;4033;p5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4" name="Google Shape;4034;p5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5" name="Google Shape;4035;p5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6" name="Google Shape;4036;p5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7" name="Google Shape;4037;p5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8" name="Google Shape;4038;p5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9" name="Google Shape;4039;p5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0" name="Google Shape;4040;p5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1" name="Google Shape;4041;p5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2" name="Google Shape;4042;p5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3" name="Google Shape;4043;p5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4" name="Google Shape;4044;p5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5" name="Google Shape;4045;p5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6" name="Google Shape;4046;p5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7" name="Google Shape;4047;p5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8" name="Google Shape;4048;p5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9" name="Google Shape;4049;p5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0" name="Google Shape;4050;p5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1" name="Google Shape;4051;p5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2" name="Google Shape;4052;p5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3" name="Google Shape;4053;p5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4" name="Google Shape;4054;p5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5" name="Google Shape;4055;p5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6" name="Google Shape;4056;p5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7" name="Google Shape;4057;p5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8" name="Google Shape;4058;p5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9" name="Google Shape;4059;p5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0" name="Google Shape;4060;p5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1" name="Google Shape;4061;p5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2" name="Google Shape;4062;p5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3" name="Google Shape;4063;p5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4" name="Google Shape;4064;p5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5" name="Google Shape;4065;p5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6" name="Google Shape;4066;p5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7" name="Google Shape;4067;p5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8" name="Google Shape;4068;p5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9" name="Google Shape;4069;p5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0" name="Google Shape;4070;p5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1" name="Google Shape;4071;p5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2" name="Google Shape;4072;p5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3" name="Google Shape;4073;p5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4" name="Google Shape;4074;p5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5" name="Google Shape;4075;p5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6" name="Google Shape;4076;p5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7" name="Google Shape;4077;p5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8" name="Google Shape;4078;p5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9" name="Google Shape;4079;p5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0" name="Google Shape;4080;p5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1" name="Google Shape;4081;p5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2" name="Google Shape;4082;p5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3" name="Google Shape;4083;p5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4" name="Google Shape;4084;p5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5" name="Google Shape;4085;p5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6" name="Google Shape;4086;p5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7" name="Google Shape;4087;p5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8" name="Google Shape;4088;p5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9" name="Google Shape;4089;p5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0" name="Google Shape;4090;p5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1" name="Google Shape;4091;p5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2" name="Google Shape;4092;p5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3" name="Google Shape;4093;p5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4" name="Google Shape;4094;p5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5" name="Google Shape;4095;p5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6" name="Google Shape;4096;p5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7" name="Google Shape;4097;p5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8" name="Google Shape;4098;p5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9" name="Google Shape;4099;p5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0" name="Google Shape;4100;p5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1" name="Google Shape;4101;p5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2" name="Google Shape;4102;p5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3" name="Google Shape;4103;p5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4" name="Google Shape;4104;p5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5" name="Google Shape;4105;p5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6" name="Google Shape;4106;p5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7" name="Google Shape;4107;p5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8" name="Google Shape;4108;p5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9" name="Google Shape;4109;p5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0" name="Google Shape;4110;p5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1" name="Google Shape;4111;p5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2" name="Google Shape;4112;p5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3" name="Google Shape;4113;p5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4" name="Google Shape;4114;p5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5" name="Google Shape;4115;p5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6" name="Google Shape;4116;p5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7" name="Google Shape;4117;p5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8" name="Google Shape;4118;p5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9" name="Google Shape;4119;p5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0" name="Google Shape;4120;p5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1" name="Google Shape;4121;p5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2" name="Google Shape;4122;p5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3" name="Google Shape;4123;p5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4" name="Google Shape;4124;p5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5" name="Google Shape;4125;p5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6" name="Google Shape;4126;p5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7" name="Google Shape;4127;p5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8" name="Google Shape;4128;p5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9" name="Google Shape;4129;p5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0" name="Google Shape;4130;p5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1" name="Google Shape;4131;p5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2" name="Google Shape;4132;p5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3" name="Google Shape;4133;p5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4" name="Google Shape;4134;p5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5" name="Google Shape;4135;p5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6" name="Google Shape;4136;p5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7" name="Google Shape;4137;p5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8" name="Google Shape;4138;p5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9" name="Google Shape;4139;p5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0" name="Google Shape;4140;p5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1" name="Google Shape;4141;p5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2" name="Google Shape;4142;p5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3" name="Google Shape;4143;p5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4" name="Google Shape;4144;p5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5" name="Google Shape;4145;p5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6" name="Google Shape;4146;p5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7" name="Google Shape;4147;p5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8" name="Google Shape;4148;p5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9" name="Google Shape;4149;p5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0" name="Google Shape;4150;p5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1" name="Google Shape;4151;p5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2" name="Google Shape;4152;p5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3" name="Google Shape;4153;p5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4" name="Google Shape;4154;p5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5" name="Google Shape;4155;p5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6" name="Google Shape;4156;p5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7" name="Google Shape;4157;p5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8" name="Google Shape;4158;p5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9" name="Google Shape;4159;p5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0" name="Google Shape;4160;p5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1" name="Google Shape;4161;p5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2" name="Google Shape;4162;p5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3" name="Google Shape;4163;p5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4" name="Google Shape;4164;p5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5" name="Google Shape;4165;p5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6" name="Google Shape;4166;p5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7" name="Google Shape;4167;p5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8" name="Google Shape;4168;p5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9" name="Google Shape;4169;p5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0" name="Google Shape;4170;p5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1" name="Google Shape;4171;p5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2" name="Google Shape;4172;p5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3" name="Google Shape;4173;p5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4" name="Google Shape;4174;p5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5" name="Google Shape;4175;p5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6" name="Google Shape;4176;p5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7" name="Google Shape;4177;p5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8" name="Google Shape;4178;p5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9" name="Google Shape;4179;p5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0" name="Google Shape;4180;p5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1" name="Google Shape;4181;p5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2" name="Google Shape;4182;p5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3" name="Google Shape;4183;p5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4" name="Google Shape;4184;p5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5" name="Google Shape;4185;p5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6" name="Google Shape;4186;p5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7" name="Google Shape;4187;p5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8" name="Google Shape;4188;p5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9" name="Google Shape;4189;p5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0" name="Google Shape;4190;p5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1" name="Google Shape;4191;p5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2" name="Google Shape;4192;p5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3" name="Google Shape;4193;p5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4" name="Google Shape;4194;p5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5" name="Google Shape;4195;p5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6" name="Google Shape;4196;p5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7" name="Google Shape;4197;p5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8" name="Google Shape;4198;p5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9" name="Google Shape;4199;p5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0" name="Google Shape;4200;p5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1" name="Google Shape;4201;p5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2" name="Google Shape;4202;p5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3" name="Google Shape;4203;p5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4" name="Google Shape;4204;p5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5" name="Google Shape;4205;p5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6" name="Google Shape;4206;p5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7" name="Google Shape;4207;p5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8" name="Google Shape;4208;p5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9" name="Google Shape;4209;p5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0" name="Google Shape;4210;p5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1" name="Google Shape;4211;p5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2" name="Google Shape;4212;p5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3" name="Google Shape;4213;p5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4" name="Google Shape;4214;p5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5" name="Google Shape;4215;p5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6" name="Google Shape;4216;p5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7" name="Google Shape;4217;p5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8" name="Google Shape;4218;p5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9" name="Google Shape;4219;p5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0" name="Google Shape;4220;p5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1" name="Google Shape;4221;p5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2" name="Google Shape;4222;p5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3" name="Google Shape;4223;p5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4" name="Google Shape;4224;p5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5" name="Google Shape;4225;p5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6" name="Google Shape;4226;p5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7" name="Google Shape;4227;p5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8" name="Google Shape;4228;p5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9" name="Google Shape;4229;p5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0" name="Google Shape;4230;p5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1" name="Google Shape;4231;p5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2" name="Google Shape;4232;p5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3" name="Google Shape;4233;p5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4" name="Google Shape;4234;p5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5" name="Google Shape;4235;p5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6" name="Google Shape;4236;p5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7" name="Google Shape;4237;p5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8" name="Google Shape;4238;p5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9" name="Google Shape;4239;p5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0" name="Google Shape;4240;p5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1" name="Google Shape;4241;p5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2" name="Google Shape;4242;p5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3" name="Google Shape;4243;p5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4" name="Google Shape;4244;p5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5" name="Google Shape;4245;p5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6" name="Google Shape;4246;p5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7" name="Google Shape;4247;p5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8" name="Google Shape;4248;p5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9" name="Google Shape;4249;p5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0" name="Google Shape;4250;p5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1" name="Google Shape;4251;p5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2" name="Google Shape;4252;p5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3" name="Google Shape;4253;p5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4" name="Google Shape;4254;p5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5" name="Google Shape;4255;p5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6" name="Google Shape;4256;p5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7" name="Google Shape;4257;p5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8" name="Google Shape;4258;p5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9" name="Google Shape;4259;p5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0" name="Google Shape;4260;p5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1" name="Google Shape;4261;p5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2" name="Google Shape;4262;p5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3" name="Google Shape;4263;p5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4" name="Google Shape;4264;p5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5" name="Google Shape;4265;p5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6" name="Google Shape;4266;p5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7" name="Google Shape;4267;p5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8" name="Google Shape;4268;p5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9" name="Google Shape;4269;p5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0" name="Google Shape;4270;p5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1" name="Google Shape;4271;p5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2" name="Google Shape;4272;p5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3" name="Google Shape;4273;p5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4" name="Google Shape;4274;p5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5" name="Google Shape;4275;p5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6" name="Google Shape;4276;p5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7" name="Google Shape;4277;p5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8" name="Google Shape;4278;p5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9" name="Google Shape;4279;p5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0" name="Google Shape;4280;p5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1" name="Google Shape;4281;p5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2" name="Google Shape;4282;p5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3" name="Google Shape;4283;p5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4" name="Google Shape;4284;p5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5" name="Google Shape;4285;p5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6" name="Google Shape;4286;p5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7" name="Google Shape;4287;p5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8" name="Google Shape;4288;p5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9" name="Google Shape;4289;p5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0" name="Google Shape;4290;p5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1" name="Google Shape;4291;p5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2" name="Google Shape;4292;p5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3" name="Google Shape;4293;p5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4" name="Google Shape;4294;p5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5" name="Google Shape;4295;p5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6" name="Google Shape;4296;p5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7" name="Google Shape;4297;p5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8" name="Google Shape;4298;p5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9" name="Google Shape;4299;p5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0" name="Google Shape;4300;p5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1" name="Google Shape;4301;p5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2" name="Google Shape;4302;p5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3" name="Google Shape;4303;p5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4" name="Google Shape;4304;p5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5" name="Google Shape;4305;p5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6" name="Google Shape;4306;p5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7" name="Google Shape;4307;p5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8" name="Google Shape;4308;p5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9" name="Google Shape;4309;p5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0" name="Google Shape;4310;p5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1" name="Google Shape;4311;p5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2" name="Google Shape;4312;p5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3" name="Google Shape;4313;p5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4" name="Google Shape;4314;p5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5" name="Google Shape;4315;p5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6" name="Google Shape;4316;p5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7" name="Google Shape;4317;p5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8" name="Google Shape;4318;p5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9" name="Google Shape;4319;p5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0" name="Google Shape;4320;p5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1" name="Google Shape;4321;p5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2" name="Google Shape;4322;p5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3" name="Google Shape;4323;p5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4" name="Google Shape;4324;p5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5" name="Google Shape;4325;p5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6" name="Google Shape;4326;p5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7" name="Google Shape;4327;p5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8" name="Google Shape;4328;p5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9" name="Google Shape;4329;p5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0" name="Google Shape;4330;p5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1" name="Google Shape;4331;p5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2" name="Google Shape;4332;p5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3" name="Google Shape;4333;p5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4" name="Google Shape;4334;p5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5" name="Google Shape;4335;p5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6" name="Google Shape;4336;p5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7" name="Google Shape;4337;p5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8" name="Google Shape;4338;p5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9" name="Google Shape;4339;p5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0" name="Google Shape;4340;p5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1" name="Google Shape;4341;p5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2" name="Google Shape;4342;p5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3" name="Google Shape;4343;p5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4" name="Google Shape;4344;p5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5" name="Google Shape;4345;p5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6" name="Google Shape;4346;p5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7" name="Google Shape;4347;p5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8" name="Google Shape;4348;p5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9" name="Google Shape;4349;p5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0" name="Google Shape;4350;p5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1" name="Google Shape;4351;p5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2" name="Google Shape;4352;p5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3" name="Google Shape;4353;p5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4" name="Google Shape;4354;p5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5" name="Google Shape;4355;p5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6" name="Google Shape;4356;p5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7" name="Google Shape;4357;p5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8" name="Google Shape;4358;p5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9" name="Google Shape;4359;p5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0" name="Google Shape;4360;p5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1" name="Google Shape;4361;p5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2" name="Google Shape;4362;p5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3" name="Google Shape;4363;p5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4" name="Google Shape;4364;p5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5" name="Google Shape;4365;p5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6" name="Google Shape;4366;p5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7" name="Google Shape;4367;p5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8" name="Google Shape;4368;p5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9" name="Google Shape;4369;p5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0" name="Google Shape;4370;p5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1" name="Google Shape;4371;p5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2" name="Google Shape;4372;p5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3" name="Google Shape;4373;p5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4" name="Google Shape;4374;p5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5" name="Google Shape;4375;p5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6" name="Google Shape;4376;p5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7" name="Google Shape;4377;p5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8" name="Google Shape;4378;p5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9" name="Google Shape;4379;p5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0" name="Google Shape;4380;p5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1" name="Google Shape;4381;p5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2" name="Google Shape;4382;p5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3" name="Google Shape;4383;p5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4" name="Google Shape;4384;p5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5" name="Google Shape;4385;p5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6" name="Google Shape;4386;p5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7" name="Google Shape;4387;p5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8" name="Google Shape;4388;p5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9" name="Google Shape;4389;p5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0" name="Google Shape;4390;p5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1" name="Google Shape;4391;p5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2" name="Google Shape;4392;p5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3" name="Google Shape;4393;p5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4" name="Google Shape;4394;p5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5" name="Google Shape;4395;p5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6" name="Google Shape;4396;p5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7" name="Google Shape;4397;p5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8" name="Google Shape;4398;p5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9" name="Google Shape;4399;p5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0" name="Google Shape;4400;p5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1" name="Google Shape;4401;p5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2" name="Google Shape;4402;p5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3" name="Google Shape;4403;p5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4" name="Google Shape;4404;p5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5" name="Google Shape;4405;p5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6" name="Google Shape;4406;p5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7" name="Google Shape;4407;p5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8" name="Google Shape;4408;p5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9" name="Google Shape;4409;p5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0" name="Google Shape;4410;p5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1" name="Google Shape;4411;p5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2" name="Google Shape;4412;p5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3" name="Google Shape;4413;p5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4" name="Google Shape;4414;p5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5" name="Google Shape;4415;p5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6" name="Google Shape;4416;p5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7" name="Google Shape;4417;p5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8" name="Google Shape;4418;p5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9" name="Google Shape;4419;p5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0" name="Google Shape;4420;p5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1" name="Google Shape;4421;p5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2" name="Google Shape;4422;p5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3" name="Google Shape;4423;p5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4" name="Google Shape;4424;p5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5" name="Google Shape;4425;p5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6" name="Google Shape;4426;p5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7" name="Google Shape;4427;p5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8" name="Google Shape;4428;p5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9" name="Google Shape;4429;p5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0" name="Google Shape;4430;p5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1" name="Google Shape;4431;p5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2" name="Google Shape;4432;p5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3" name="Google Shape;4433;p5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4" name="Google Shape;4434;p5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5" name="Google Shape;4435;p5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6" name="Google Shape;4436;p5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7" name="Google Shape;4437;p5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8" name="Google Shape;4438;p5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9" name="Google Shape;4439;p5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0" name="Google Shape;4440;p5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1" name="Google Shape;4441;p5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2" name="Google Shape;4442;p5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3" name="Google Shape;4443;p5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4" name="Google Shape;4444;p5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5" name="Google Shape;4445;p5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6" name="Google Shape;4446;p5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7" name="Google Shape;4447;p5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8" name="Google Shape;4448;p5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49" name="Google Shape;4449;p5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0" name="Google Shape;4450;p5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1" name="Google Shape;4451;p5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2" name="Google Shape;4452;p5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3" name="Google Shape;4453;p5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4" name="Google Shape;4454;p5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5" name="Google Shape;4455;p5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6" name="Google Shape;4456;p5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7" name="Google Shape;4457;p5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8" name="Google Shape;4458;p5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9" name="Google Shape;4459;p5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0" name="Google Shape;4460;p5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1" name="Google Shape;4461;p5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2" name="Google Shape;4462;p5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3" name="Google Shape;4463;p5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4" name="Google Shape;4464;p5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5" name="Google Shape;4465;p5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6" name="Google Shape;4466;p5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7" name="Google Shape;4467;p5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8" name="Google Shape;4468;p5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9" name="Google Shape;4469;p5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0" name="Google Shape;4470;p5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1" name="Google Shape;4471;p5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2" name="Google Shape;4472;p5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3" name="Google Shape;4473;p5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4" name="Google Shape;4474;p5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5" name="Google Shape;4475;p5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6" name="Google Shape;4476;p5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7" name="Google Shape;4477;p5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8" name="Google Shape;4478;p5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9" name="Google Shape;4479;p5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0" name="Google Shape;4480;p5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1" name="Google Shape;4481;p5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2" name="Google Shape;4482;p5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3" name="Google Shape;4483;p5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4" name="Google Shape;4484;p5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5" name="Google Shape;4485;p5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6" name="Google Shape;4486;p5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7" name="Google Shape;4487;p5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8" name="Google Shape;4488;p5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9" name="Google Shape;4489;p5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0" name="Google Shape;4490;p5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1" name="Google Shape;4491;p5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2" name="Google Shape;4492;p5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3" name="Google Shape;4493;p5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4" name="Google Shape;4494;p5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5" name="Google Shape;4495;p5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6" name="Google Shape;4496;p5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7" name="Google Shape;4497;p5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8" name="Google Shape;4498;p5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9" name="Google Shape;4499;p5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0" name="Google Shape;4500;p5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1" name="Google Shape;4501;p5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2" name="Google Shape;4502;p5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3" name="Google Shape;4503;p5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4" name="Google Shape;4504;p5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5" name="Google Shape;4505;p5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6" name="Google Shape;4506;p5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7" name="Google Shape;4507;p5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8" name="Google Shape;4508;p5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9" name="Google Shape;4509;p5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0" name="Google Shape;4510;p5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1" name="Google Shape;4511;p5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2" name="Google Shape;4512;p5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3" name="Google Shape;4513;p5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4" name="Google Shape;4514;p5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5" name="Google Shape;4515;p5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6" name="Google Shape;4516;p5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7" name="Google Shape;4517;p5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8" name="Google Shape;4518;p5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9" name="Google Shape;4519;p5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0" name="Google Shape;4520;p5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1" name="Google Shape;4521;p5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2" name="Google Shape;4522;p5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3" name="Google Shape;4523;p5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4" name="Google Shape;4524;p5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5" name="Google Shape;4525;p5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6" name="Google Shape;4526;p5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7" name="Google Shape;4527;p5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8" name="Google Shape;4528;p5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9" name="Google Shape;4529;p5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0" name="Google Shape;4530;p5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1" name="Google Shape;4531;p5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2" name="Google Shape;4532;p5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3" name="Google Shape;4533;p5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4" name="Google Shape;4534;p5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5" name="Google Shape;4535;p5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6" name="Google Shape;4536;p5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7" name="Google Shape;4537;p5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8" name="Google Shape;4538;p5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9" name="Google Shape;4539;p5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0" name="Google Shape;4540;p5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1" name="Google Shape;4541;p5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2" name="Google Shape;4542;p5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3" name="Google Shape;4543;p5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4" name="Google Shape;4544;p5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5" name="Google Shape;4545;p5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6" name="Google Shape;4546;p5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7" name="Google Shape;4547;p5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8" name="Google Shape;4548;p5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9" name="Google Shape;4549;p5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0" name="Google Shape;4550;p5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1" name="Google Shape;4551;p5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2" name="Google Shape;4552;p5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3" name="Google Shape;4553;p5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4" name="Google Shape;4554;p5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5" name="Google Shape;4555;p5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6" name="Google Shape;4556;p5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7" name="Google Shape;4557;p5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8" name="Google Shape;4558;p5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9" name="Google Shape;4559;p5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0" name="Google Shape;4560;p5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1" name="Google Shape;4561;p5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2" name="Google Shape;4562;p5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3" name="Google Shape;4563;p5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4" name="Google Shape;4564;p5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5" name="Google Shape;4565;p5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6" name="Google Shape;4566;p5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7" name="Google Shape;4567;p5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8" name="Google Shape;4568;p5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9" name="Google Shape;4569;p5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0" name="Google Shape;4570;p5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1" name="Google Shape;4571;p5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2" name="Google Shape;4572;p5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3" name="Google Shape;4573;p5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4" name="Google Shape;4574;p5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5" name="Google Shape;4575;p5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6" name="Google Shape;4576;p5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7" name="Google Shape;4577;p5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8" name="Google Shape;4578;p5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9" name="Google Shape;4579;p5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0" name="Google Shape;4580;p5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1" name="Google Shape;4581;p5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2" name="Google Shape;4582;p5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3" name="Google Shape;4583;p5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4" name="Google Shape;4584;p5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5" name="Google Shape;4585;p5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6" name="Google Shape;4586;p5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7" name="Google Shape;4587;p5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8" name="Google Shape;4588;p5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9" name="Google Shape;4589;p5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0" name="Google Shape;4590;p5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1" name="Google Shape;4591;p5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2" name="Google Shape;4592;p5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3" name="Google Shape;4593;p5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4" name="Google Shape;4594;p5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5" name="Google Shape;4595;p5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6" name="Google Shape;4596;p5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7" name="Google Shape;4597;p5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8" name="Google Shape;4598;p5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9" name="Google Shape;4599;p5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0" name="Google Shape;4600;p5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1" name="Google Shape;4601;p5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2" name="Google Shape;4602;p5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3" name="Google Shape;4603;p5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4" name="Google Shape;4604;p5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5" name="Google Shape;4605;p5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6" name="Google Shape;4606;p5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7" name="Google Shape;4607;p5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8" name="Google Shape;4608;p5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9" name="Google Shape;4609;p5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0" name="Google Shape;4610;p5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1" name="Google Shape;4611;p5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2" name="Google Shape;4612;p5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3" name="Google Shape;4613;p5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4" name="Google Shape;4614;p5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5" name="Google Shape;4615;p5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6" name="Google Shape;4616;p5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7" name="Google Shape;4617;p5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8" name="Google Shape;4618;p5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9" name="Google Shape;4619;p5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0" name="Google Shape;4620;p5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1" name="Google Shape;4621;p5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2" name="Google Shape;4622;p5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3" name="Google Shape;4623;p5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4" name="Google Shape;4624;p5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5" name="Google Shape;4625;p5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6" name="Google Shape;4626;p5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7" name="Google Shape;4627;p5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8" name="Google Shape;4628;p5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9" name="Google Shape;4629;p5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0" name="Google Shape;4630;p5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1" name="Google Shape;4631;p5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2" name="Google Shape;4632;p5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3" name="Google Shape;4633;p5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4" name="Google Shape;4634;p5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5" name="Google Shape;4635;p5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6" name="Google Shape;4636;p5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7" name="Google Shape;4637;p5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8" name="Google Shape;4638;p5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9" name="Google Shape;4639;p5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0" name="Google Shape;4640;p5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1" name="Google Shape;4641;p5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2" name="Google Shape;4642;p5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3" name="Google Shape;4643;p5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4" name="Google Shape;4644;p5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5" name="Google Shape;4645;p5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6" name="Google Shape;4646;p5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7" name="Google Shape;4647;p5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8" name="Google Shape;4648;p5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9" name="Google Shape;4649;p5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0" name="Google Shape;4650;p5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1" name="Google Shape;4651;p5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2" name="Google Shape;4652;p5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3" name="Google Shape;4653;p5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4" name="Google Shape;4654;p5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5" name="Google Shape;4655;p5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6" name="Google Shape;4656;p5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7" name="Google Shape;4657;p5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8" name="Google Shape;4658;p5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9" name="Google Shape;4659;p5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0" name="Google Shape;4660;p5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1" name="Google Shape;4661;p5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2" name="Google Shape;4662;p5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3" name="Google Shape;4663;p5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4" name="Google Shape;4664;p5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5" name="Google Shape;4665;p5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6" name="Google Shape;4666;p5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7" name="Google Shape;4667;p5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8" name="Google Shape;4668;p5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69" name="Google Shape;4669;p5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0" name="Google Shape;4670;p5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1" name="Google Shape;4671;p5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2" name="Google Shape;4672;p5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3" name="Google Shape;4673;p5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4" name="Google Shape;4674;p5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5" name="Google Shape;4675;p5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6" name="Google Shape;4676;p5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7" name="Google Shape;4677;p5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8" name="Google Shape;4678;p5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9" name="Google Shape;4679;p5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0" name="Google Shape;4680;p5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1" name="Google Shape;4681;p5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2" name="Google Shape;4682;p5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3" name="Google Shape;4683;p5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4" name="Google Shape;4684;p5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5" name="Google Shape;4685;p5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6" name="Google Shape;4686;p5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7" name="Google Shape;4687;p5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8" name="Google Shape;4688;p5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89" name="Google Shape;4689;p5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0" name="Google Shape;4690;p5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1" name="Google Shape;4691;p5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2" name="Google Shape;4692;p5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3" name="Google Shape;4693;p5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4" name="Google Shape;4694;p5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5" name="Google Shape;4695;p5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6" name="Google Shape;4696;p5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7" name="Google Shape;4697;p5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8" name="Google Shape;4698;p5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9" name="Google Shape;4699;p5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0" name="Google Shape;4700;p5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1" name="Google Shape;4701;p5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2" name="Google Shape;4702;p5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3" name="Google Shape;4703;p5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4" name="Google Shape;4704;p5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5" name="Google Shape;4705;p5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6" name="Google Shape;4706;p5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7" name="Google Shape;4707;p5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8" name="Google Shape;4708;p5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09" name="Google Shape;4709;p5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0" name="Google Shape;4710;p5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1" name="Google Shape;4711;p5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2" name="Google Shape;4712;p5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3" name="Google Shape;4713;p5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4" name="Google Shape;4714;p5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5" name="Google Shape;4715;p5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6" name="Google Shape;4716;p5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7" name="Google Shape;4717;p5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8" name="Google Shape;4718;p5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9" name="Google Shape;4719;p5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0" name="Google Shape;4720;p5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1" name="Google Shape;4721;p5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2" name="Google Shape;4722;p5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3" name="Google Shape;4723;p5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4" name="Google Shape;4724;p5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5" name="Google Shape;4725;p5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6" name="Google Shape;4726;p5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7" name="Google Shape;4727;p5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8" name="Google Shape;4728;p5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29" name="Google Shape;4729;p5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0" name="Google Shape;4730;p5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1" name="Google Shape;4731;p5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2" name="Google Shape;4732;p5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3" name="Google Shape;4733;p5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4" name="Google Shape;4734;p5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5" name="Google Shape;4735;p5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6" name="Google Shape;4736;p5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7" name="Google Shape;4737;p5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8" name="Google Shape;4738;p5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9" name="Google Shape;4739;p5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0" name="Google Shape;4740;p5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1" name="Google Shape;4741;p5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2" name="Google Shape;4742;p5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3" name="Google Shape;4743;p5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4" name="Google Shape;4744;p5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5" name="Google Shape;4745;p5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6" name="Google Shape;4746;p5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7" name="Google Shape;4747;p5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8" name="Google Shape;4748;p5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9" name="Google Shape;4749;p5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0" name="Google Shape;4750;p5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1" name="Google Shape;4751;p5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2" name="Google Shape;4752;p5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3" name="Google Shape;4753;p5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4" name="Google Shape;4754;p5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5" name="Google Shape;4755;p5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6" name="Google Shape;4756;p5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7" name="Google Shape;4757;p5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8" name="Google Shape;4758;p5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9" name="Google Shape;4759;p5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0" name="Google Shape;4760;p5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1" name="Google Shape;4761;p5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2" name="Google Shape;4762;p5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3" name="Google Shape;4763;p5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4" name="Google Shape;4764;p5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5" name="Google Shape;4765;p5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6" name="Google Shape;4766;p5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7" name="Google Shape;4767;p5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8" name="Google Shape;4768;p5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9" name="Google Shape;4769;p5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0" name="Google Shape;4770;p5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1" name="Google Shape;4771;p5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2" name="Google Shape;4772;p5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3" name="Google Shape;4773;p5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4" name="Google Shape;4774;p5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5" name="Google Shape;4775;p5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6" name="Google Shape;4776;p5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7" name="Google Shape;4777;p5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8" name="Google Shape;4778;p5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9" name="Google Shape;4779;p5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0" name="Google Shape;4780;p5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1" name="Google Shape;4781;p5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2" name="Google Shape;4782;p5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3" name="Google Shape;4783;p5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4" name="Google Shape;4784;p5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5" name="Google Shape;4785;p5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6" name="Google Shape;4786;p5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7" name="Google Shape;4787;p5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8" name="Google Shape;4788;p5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89" name="Google Shape;4789;p5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0" name="Google Shape;4790;p5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1" name="Google Shape;4791;p5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2" name="Google Shape;4792;p5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3" name="Google Shape;4793;p5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4" name="Google Shape;4794;p5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5" name="Google Shape;4795;p5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6" name="Google Shape;4796;p5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7" name="Google Shape;4797;p5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8" name="Google Shape;4798;p5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9" name="Google Shape;4799;p5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0" name="Google Shape;4800;p5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1" name="Google Shape;4801;p5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2" name="Google Shape;4802;p5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3" name="Google Shape;4803;p5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4" name="Google Shape;4804;p5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5" name="Google Shape;4805;p5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6" name="Google Shape;4806;p5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7" name="Google Shape;4807;p5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8" name="Google Shape;4808;p5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9" name="Google Shape;4809;p5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0" name="Google Shape;4810;p5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1" name="Google Shape;4811;p5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2" name="Google Shape;4812;p5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3" name="Google Shape;4813;p5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4" name="Google Shape;4814;p5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5" name="Google Shape;4815;p5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6" name="Google Shape;4816;p5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7" name="Google Shape;4817;p5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8" name="Google Shape;4818;p5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9" name="Google Shape;4819;p5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0" name="Google Shape;4820;p5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1" name="Google Shape;4821;p5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2" name="Google Shape;4822;p5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3" name="Google Shape;4823;p5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4" name="Google Shape;4824;p5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5" name="Google Shape;4825;p5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6" name="Google Shape;4826;p5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7" name="Google Shape;4827;p5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8" name="Google Shape;4828;p5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9" name="Google Shape;4829;p5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0" name="Google Shape;4830;p5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1" name="Google Shape;4831;p5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2" name="Google Shape;4832;p5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3" name="Google Shape;4833;p5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4" name="Google Shape;4834;p5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5" name="Google Shape;4835;p5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6" name="Google Shape;4836;p5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7" name="Google Shape;4837;p5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8" name="Google Shape;4838;p5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9" name="Google Shape;4839;p5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0" name="Google Shape;4840;p5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1" name="Google Shape;4841;p5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2" name="Google Shape;4842;p5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3" name="Google Shape;4843;p5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4" name="Google Shape;4844;p5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5" name="Google Shape;4845;p5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6" name="Google Shape;4846;p5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7" name="Google Shape;4847;p5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8" name="Google Shape;4848;p5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49" name="Google Shape;4849;p5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0" name="Google Shape;4850;p5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1" name="Google Shape;4851;p5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2" name="Google Shape;4852;p5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3" name="Google Shape;4853;p5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4" name="Google Shape;4854;p5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5" name="Google Shape;4855;p5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6" name="Google Shape;4856;p5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7" name="Google Shape;4857;p5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8" name="Google Shape;4858;p5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9" name="Google Shape;4859;p5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0" name="Google Shape;4860;p5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1" name="Google Shape;4861;p5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2" name="Google Shape;4862;p5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3" name="Google Shape;4863;p5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4" name="Google Shape;4864;p5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5" name="Google Shape;4865;p5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6" name="Google Shape;4866;p5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7" name="Google Shape;4867;p5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8" name="Google Shape;4868;p5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9" name="Google Shape;4869;p5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0" name="Google Shape;4870;p5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1" name="Google Shape;4871;p5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2" name="Google Shape;4872;p5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3" name="Google Shape;4873;p5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4" name="Google Shape;4874;p5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5" name="Google Shape;4875;p5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6" name="Google Shape;4876;p5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7" name="Google Shape;4877;p5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8" name="Google Shape;4878;p5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9" name="Google Shape;4879;p5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0" name="Google Shape;4880;p5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1" name="Google Shape;4881;p5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2" name="Google Shape;4882;p5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3" name="Google Shape;4883;p5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4" name="Google Shape;4884;p5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5" name="Google Shape;4885;p5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6" name="Google Shape;4886;p5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7" name="Google Shape;4887;p5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8" name="Google Shape;4888;p5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9" name="Google Shape;4889;p5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0" name="Google Shape;4890;p5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1" name="Google Shape;4891;p5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2" name="Google Shape;4892;p5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3" name="Google Shape;4893;p5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4" name="Google Shape;4894;p5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5" name="Google Shape;4895;p5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6" name="Google Shape;4896;p5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7" name="Google Shape;4897;p5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8" name="Google Shape;4898;p5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9" name="Google Shape;4899;p5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0" name="Google Shape;4900;p5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1" name="Google Shape;4901;p5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2" name="Google Shape;4902;p5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3" name="Google Shape;4903;p5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4" name="Google Shape;4904;p5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5" name="Google Shape;4905;p5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6" name="Google Shape;4906;p5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7" name="Google Shape;4907;p5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8" name="Google Shape;4908;p5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9" name="Google Shape;4909;p5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0" name="Google Shape;4910;p5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1" name="Google Shape;4911;p5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2" name="Google Shape;4912;p5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3" name="Google Shape;4913;p5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4" name="Google Shape;4914;p5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5" name="Google Shape;4915;p5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6" name="Google Shape;4916;p5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7" name="Google Shape;4917;p5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8" name="Google Shape;4918;p5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9" name="Google Shape;4919;p5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0" name="Google Shape;4920;p5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1" name="Google Shape;4921;p5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2" name="Google Shape;4922;p5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3" name="Google Shape;4923;p5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4" name="Google Shape;4924;p5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5" name="Google Shape;4925;p5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6" name="Google Shape;4926;p5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7" name="Google Shape;4927;p5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8" name="Google Shape;4928;p5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9" name="Google Shape;4929;p5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0" name="Google Shape;4930;p5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1" name="Google Shape;4931;p5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2" name="Google Shape;4932;p5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3" name="Google Shape;4933;p5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4" name="Google Shape;4934;p5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5" name="Google Shape;4935;p5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6" name="Google Shape;4936;p5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7" name="Google Shape;4937;p5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8" name="Google Shape;4938;p5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9" name="Google Shape;4939;p5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0" name="Google Shape;4940;p5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1" name="Google Shape;4941;p5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2" name="Google Shape;4942;p5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3" name="Google Shape;4943;p5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4" name="Google Shape;4944;p5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5" name="Google Shape;4945;p5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6" name="Google Shape;4946;p5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7" name="Google Shape;4947;p5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8" name="Google Shape;4948;p5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9" name="Google Shape;4949;p5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0" name="Google Shape;4950;p5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1" name="Google Shape;4951;p5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2" name="Google Shape;4952;p5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3" name="Google Shape;4953;p5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4" name="Google Shape;4954;p5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5" name="Google Shape;4955;p5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6" name="Google Shape;4956;p5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7" name="Google Shape;4957;p5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8" name="Google Shape;4958;p5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9" name="Google Shape;4959;p5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0" name="Google Shape;4960;p5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1" name="Google Shape;4961;p5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2" name="Google Shape;4962;p5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3" name="Google Shape;4963;p5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4" name="Google Shape;4964;p5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5" name="Google Shape;4965;p5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6" name="Google Shape;4966;p5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7" name="Google Shape;4967;p5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8" name="Google Shape;4968;p5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9" name="Google Shape;4969;p5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0" name="Google Shape;4970;p5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1" name="Google Shape;4971;p5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2" name="Google Shape;4972;p5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3" name="Google Shape;4973;p5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4" name="Google Shape;4974;p5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5" name="Google Shape;4975;p5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6" name="Google Shape;4976;p5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7" name="Google Shape;4977;p5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8" name="Google Shape;4978;p5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9" name="Google Shape;4979;p5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0" name="Google Shape;4980;p5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1" name="Google Shape;4981;p5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2" name="Google Shape;4982;p5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3" name="Google Shape;4983;p5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4" name="Google Shape;4984;p5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5" name="Google Shape;4985;p5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6" name="Google Shape;4986;p5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7" name="Google Shape;4987;p5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8" name="Google Shape;4988;p5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9" name="Google Shape;4989;p5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0" name="Google Shape;4990;p5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1" name="Google Shape;4991;p5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2" name="Google Shape;4992;p5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3" name="Google Shape;4993;p5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4" name="Google Shape;4994;p5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5" name="Google Shape;4995;p5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6" name="Google Shape;4996;p5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7" name="Google Shape;4997;p5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8" name="Google Shape;4998;p5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9" name="Google Shape;4999;p5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0" name="Google Shape;5000;p5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1" name="Google Shape;5001;p5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2" name="Google Shape;5002;p5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3" name="Google Shape;5003;p5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4" name="Google Shape;5004;p5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5" name="Google Shape;5005;p5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6" name="Google Shape;5006;p5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7" name="Google Shape;5007;p5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8" name="Google Shape;5008;p5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9" name="Google Shape;5009;p5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0" name="Google Shape;5010;p5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1" name="Google Shape;5011;p5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2" name="Google Shape;5012;p5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3" name="Google Shape;5013;p5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4" name="Google Shape;5014;p5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5" name="Google Shape;5015;p5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6" name="Google Shape;5016;p5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7" name="Google Shape;5017;p5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8" name="Google Shape;5018;p5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9" name="Google Shape;5019;p5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0" name="Google Shape;5020;p5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1" name="Google Shape;5021;p5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2" name="Google Shape;5022;p5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3" name="Google Shape;5023;p5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4" name="Google Shape;5024;p5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5" name="Google Shape;5025;p5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6" name="Google Shape;5026;p5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7" name="Google Shape;5027;p5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8" name="Google Shape;5028;p5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9" name="Google Shape;5029;p5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0" name="Google Shape;5030;p5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1" name="Google Shape;5031;p5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2" name="Google Shape;5032;p5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3" name="Google Shape;5033;p5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4" name="Google Shape;5034;p5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5" name="Google Shape;5035;p5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6" name="Google Shape;5036;p5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7" name="Google Shape;5037;p5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8" name="Google Shape;5038;p5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9" name="Google Shape;5039;p5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0" name="Google Shape;5040;p5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1" name="Google Shape;5041;p5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2" name="Google Shape;5042;p5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3" name="Google Shape;5043;p5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4" name="Google Shape;5044;p5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5" name="Google Shape;5045;p5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6" name="Google Shape;5046;p5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7" name="Google Shape;5047;p5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8" name="Google Shape;5048;p5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9" name="Google Shape;5049;p5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0" name="Google Shape;5050;p5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1" name="Google Shape;5051;p5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2" name="Google Shape;5052;p5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3" name="Google Shape;5053;p5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4" name="Google Shape;5054;p5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5" name="Google Shape;5055;p5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6" name="Google Shape;5056;p5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7" name="Google Shape;5057;p5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8" name="Google Shape;5058;p5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9" name="Google Shape;5059;p5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0" name="Google Shape;5060;p5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1" name="Google Shape;5061;p5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2" name="Google Shape;5062;p5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3" name="Google Shape;5063;p5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4" name="Google Shape;5064;p5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5" name="Google Shape;5065;p5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6" name="Google Shape;5066;p5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7" name="Google Shape;5067;p5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8" name="Google Shape;5068;p5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9" name="Google Shape;5069;p5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0" name="Google Shape;5070;p5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1" name="Google Shape;5071;p5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2" name="Google Shape;5072;p5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3" name="Google Shape;5073;p5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4" name="Google Shape;5074;p5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5" name="Google Shape;5075;p5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6" name="Google Shape;5076;p5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7" name="Google Shape;5077;p5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8" name="Google Shape;5078;p5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9" name="Google Shape;5079;p5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0" name="Google Shape;5080;p5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1" name="Google Shape;5081;p5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2" name="Google Shape;5082;p5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3" name="Google Shape;5083;p5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4" name="Google Shape;5084;p5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5" name="Google Shape;5085;p5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6" name="Google Shape;5086;p5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7" name="Google Shape;5087;p5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8" name="Google Shape;5088;p5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9" name="Google Shape;5089;p5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0" name="Google Shape;5090;p5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1" name="Google Shape;5091;p5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2" name="Google Shape;5092;p5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3" name="Google Shape;5093;p5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4" name="Google Shape;5094;p5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5" name="Google Shape;5095;p5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6" name="Google Shape;5096;p5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7" name="Google Shape;5097;p5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8" name="Google Shape;5098;p5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9" name="Google Shape;5099;p5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0" name="Google Shape;5100;p5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1" name="Google Shape;5101;p5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2" name="Google Shape;5102;p5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3" name="Google Shape;5103;p5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4" name="Google Shape;5104;p5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5" name="Google Shape;5105;p5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6" name="Google Shape;5106;p5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7" name="Google Shape;5107;p5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8" name="Google Shape;5108;p5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9" name="Google Shape;5109;p5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0" name="Google Shape;5110;p5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1" name="Google Shape;5111;p5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2" name="Google Shape;5112;p5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3" name="Google Shape;5113;p5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4" name="Google Shape;5114;p5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5" name="Google Shape;5115;p5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6" name="Google Shape;5116;p5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7" name="Google Shape;5117;p5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8" name="Google Shape;5118;p5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9" name="Google Shape;5119;p5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0" name="Google Shape;5120;p5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1" name="Google Shape;5121;p5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2" name="Google Shape;5122;p5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3" name="Google Shape;5123;p5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4" name="Google Shape;5124;p5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5" name="Google Shape;5125;p5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6" name="Google Shape;5126;p5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7" name="Google Shape;5127;p5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8" name="Google Shape;5128;p5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9" name="Google Shape;5129;p5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0" name="Google Shape;5130;p5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1" name="Google Shape;5131;p5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2" name="Google Shape;5132;p5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3" name="Google Shape;5133;p5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4" name="Google Shape;5134;p5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5" name="Google Shape;5135;p5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6" name="Google Shape;5136;p5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7" name="Google Shape;5137;p5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8" name="Google Shape;5138;p5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9" name="Google Shape;5139;p5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0" name="Google Shape;5140;p5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1" name="Google Shape;5141;p5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2" name="Google Shape;5142;p5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3" name="Google Shape;5143;p5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4" name="Google Shape;5144;p5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5" name="Google Shape;5145;p5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6" name="Google Shape;5146;p5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7" name="Google Shape;5147;p5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8" name="Google Shape;5148;p5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9" name="Google Shape;5149;p5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0" name="Google Shape;5150;p5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1" name="Google Shape;5151;p5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2" name="Google Shape;5152;p5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3" name="Google Shape;5153;p5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4" name="Google Shape;5154;p5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5" name="Google Shape;5155;p5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6" name="Google Shape;5156;p5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7" name="Google Shape;5157;p5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8" name="Google Shape;5158;p5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9" name="Google Shape;5159;p5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0" name="Google Shape;5160;p5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1" name="Google Shape;5161;p5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2" name="Google Shape;5162;p5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3" name="Google Shape;5163;p5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4" name="Google Shape;5164;p5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5" name="Google Shape;5165;p5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6" name="Google Shape;5166;p5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7" name="Google Shape;5167;p5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8" name="Google Shape;5168;p5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9" name="Google Shape;5169;p5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0" name="Google Shape;5170;p5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1" name="Google Shape;5171;p5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2" name="Google Shape;5172;p5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3" name="Google Shape;5173;p5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4" name="Google Shape;5174;p5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5" name="Google Shape;5175;p5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6" name="Google Shape;5176;p5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7" name="Google Shape;5177;p5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8" name="Google Shape;5178;p5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9" name="Google Shape;5179;p5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0" name="Google Shape;5180;p5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1" name="Google Shape;5181;p5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2" name="Google Shape;5182;p5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3" name="Google Shape;5183;p5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4" name="Google Shape;5184;p5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5" name="Google Shape;5185;p5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6" name="Google Shape;5186;p5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7" name="Google Shape;5187;p5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8" name="Google Shape;5188;p5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9" name="Google Shape;5189;p5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0" name="Google Shape;5190;p5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1" name="Google Shape;5191;p5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2" name="Google Shape;5192;p5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3" name="Google Shape;5193;p5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4" name="Google Shape;5194;p5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5" name="Google Shape;5195;p5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6" name="Google Shape;5196;p5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7" name="Google Shape;5197;p5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8" name="Google Shape;5198;p5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9" name="Google Shape;5199;p5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0" name="Google Shape;5200;p5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1" name="Google Shape;5201;p5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2" name="Google Shape;5202;p5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3" name="Google Shape;5203;p5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4" name="Google Shape;5204;p5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5" name="Google Shape;5205;p5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6" name="Google Shape;5206;p5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7" name="Google Shape;5207;p5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8" name="Google Shape;5208;p5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9" name="Google Shape;5209;p5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0" name="Google Shape;5210;p5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1" name="Google Shape;5211;p5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2" name="Google Shape;5212;p5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3" name="Google Shape;5213;p5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4" name="Google Shape;5214;p5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5" name="Google Shape;5215;p5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6" name="Google Shape;5216;p5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7" name="Google Shape;5217;p5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8" name="Google Shape;5218;p5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9" name="Google Shape;5219;p5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0" name="Google Shape;5220;p5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1" name="Google Shape;5221;p5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2" name="Google Shape;5222;p5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3" name="Google Shape;5223;p5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4" name="Google Shape;5224;p5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5" name="Google Shape;5225;p5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6" name="Google Shape;5226;p5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7" name="Google Shape;5227;p5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8" name="Google Shape;5228;p5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9" name="Google Shape;5229;p5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0" name="Google Shape;5230;p5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1" name="Google Shape;5231;p5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2" name="Google Shape;5232;p5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3" name="Google Shape;5233;p5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4" name="Google Shape;5234;p5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5" name="Google Shape;5235;p5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6" name="Google Shape;5236;p5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7" name="Google Shape;5237;p5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8" name="Google Shape;5238;p5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9" name="Google Shape;5239;p5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0" name="Google Shape;5240;p5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1" name="Google Shape;5241;p5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2" name="Google Shape;5242;p5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3" name="Google Shape;5243;p5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4" name="Google Shape;5244;p5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5" name="Google Shape;5245;p5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6" name="Google Shape;5246;p5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7" name="Google Shape;5247;p5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8" name="Google Shape;5248;p5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9" name="Google Shape;5249;p5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0" name="Google Shape;5250;p5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1" name="Google Shape;5251;p5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2" name="Google Shape;5252;p5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3" name="Google Shape;5253;p5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4" name="Google Shape;5254;p5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5" name="Google Shape;5255;p5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6" name="Google Shape;5256;p5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7" name="Google Shape;5257;p5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8" name="Google Shape;5258;p5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9" name="Google Shape;5259;p5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0" name="Google Shape;5260;p5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1" name="Google Shape;5261;p5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2" name="Google Shape;5262;p5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3" name="Google Shape;5263;p5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4" name="Google Shape;5264;p5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5" name="Google Shape;5265;p5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6" name="Google Shape;5266;p5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7" name="Google Shape;5267;p5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8" name="Google Shape;5268;p5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9" name="Google Shape;5269;p5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0" name="Google Shape;5270;p5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1" name="Google Shape;5271;p5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2" name="Google Shape;5272;p5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3" name="Google Shape;5273;p5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4" name="Google Shape;5274;p5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5" name="Google Shape;5275;p5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6" name="Google Shape;5276;p5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7" name="Google Shape;5277;p5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8" name="Google Shape;5278;p5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9" name="Google Shape;5279;p5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0" name="Google Shape;5280;p5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1" name="Google Shape;5281;p5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2" name="Google Shape;5282;p5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3" name="Google Shape;5283;p5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4" name="Google Shape;5284;p5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5" name="Google Shape;5285;p5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6" name="Google Shape;5286;p5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7" name="Google Shape;5287;p5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8" name="Google Shape;5288;p5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9" name="Google Shape;5289;p5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0" name="Google Shape;5290;p5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1" name="Google Shape;5291;p5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2" name="Google Shape;5292;p5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3" name="Google Shape;5293;p5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4" name="Google Shape;5294;p5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5" name="Google Shape;5295;p5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6" name="Google Shape;5296;p5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7" name="Google Shape;5297;p5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8" name="Google Shape;5298;p5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9" name="Google Shape;5299;p5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0" name="Google Shape;5300;p5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1" name="Google Shape;5301;p5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2" name="Google Shape;5302;p5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3" name="Google Shape;5303;p5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4" name="Google Shape;5304;p5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5" name="Google Shape;5305;p5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6" name="Google Shape;5306;p5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7" name="Google Shape;5307;p5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8" name="Google Shape;5308;p5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09" name="Google Shape;5309;p5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0" name="Google Shape;5310;p5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1" name="Google Shape;5311;p5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2" name="Google Shape;5312;p5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3" name="Google Shape;5313;p5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4" name="Google Shape;5314;p5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5" name="Google Shape;5315;p5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6" name="Google Shape;5316;p5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7" name="Google Shape;5317;p5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8" name="Google Shape;5318;p5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9" name="Google Shape;5319;p5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0" name="Google Shape;5320;p5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1" name="Google Shape;5321;p5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2" name="Google Shape;5322;p5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3" name="Google Shape;5323;p5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4" name="Google Shape;5324;p5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5" name="Google Shape;5325;p5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6" name="Google Shape;5326;p5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7" name="Google Shape;5327;p5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8" name="Google Shape;5328;p5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9" name="Google Shape;5329;p5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0" name="Google Shape;5330;p5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1" name="Google Shape;5331;p5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2" name="Google Shape;5332;p5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3" name="Google Shape;5333;p5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4" name="Google Shape;5334;p5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5" name="Google Shape;5335;p5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6" name="Google Shape;5336;p5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7" name="Google Shape;5337;p5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8" name="Google Shape;5338;p5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9" name="Google Shape;5339;p5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0" name="Google Shape;5340;p5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1" name="Google Shape;5341;p5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2" name="Google Shape;5342;p5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3" name="Google Shape;5343;p5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4" name="Google Shape;5344;p5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5" name="Google Shape;5345;p5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6" name="Google Shape;5346;p5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7" name="Google Shape;5347;p5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8" name="Google Shape;5348;p5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9" name="Google Shape;5349;p5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0" name="Google Shape;5350;p5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1" name="Google Shape;5351;p5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2" name="Google Shape;5352;p5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3" name="Google Shape;5353;p5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4" name="Google Shape;5354;p5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5" name="Google Shape;5355;p5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6" name="Google Shape;5356;p5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7" name="Google Shape;5357;p5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8" name="Google Shape;5358;p5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9" name="Google Shape;5359;p5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0" name="Google Shape;5360;p5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1" name="Google Shape;5361;p5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2" name="Google Shape;5362;p5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3" name="Google Shape;5363;p5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4" name="Google Shape;5364;p5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5" name="Google Shape;5365;p5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6" name="Google Shape;5366;p5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7" name="Google Shape;5367;p5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8" name="Google Shape;5368;p5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9" name="Google Shape;5369;p5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0" name="Google Shape;5370;p5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1" name="Google Shape;5371;p5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2" name="Google Shape;5372;p5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3" name="Google Shape;5373;p5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4" name="Google Shape;5374;p5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5" name="Google Shape;5375;p5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6" name="Google Shape;5376;p5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7" name="Google Shape;5377;p5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8" name="Google Shape;5378;p5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9" name="Google Shape;5379;p5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0" name="Google Shape;5380;p5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1" name="Google Shape;5381;p5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2" name="Google Shape;5382;p5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3" name="Google Shape;5383;p5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4" name="Google Shape;5384;p5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5" name="Google Shape;5385;p5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6" name="Google Shape;5386;p5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7" name="Google Shape;5387;p5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8" name="Google Shape;5388;p5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9" name="Google Shape;5389;p5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0" name="Google Shape;5390;p5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1" name="Google Shape;5391;p5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2" name="Google Shape;5392;p5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3" name="Google Shape;5393;p5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4" name="Google Shape;5394;p5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5" name="Google Shape;5395;p5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6" name="Google Shape;5396;p5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7" name="Google Shape;5397;p5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8" name="Google Shape;5398;p5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9" name="Google Shape;5399;p5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0" name="Google Shape;5400;p5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1" name="Google Shape;5401;p5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2" name="Google Shape;5402;p5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3" name="Google Shape;5403;p5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4" name="Google Shape;5404;p5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5" name="Google Shape;5405;p5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6" name="Google Shape;5406;p5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7" name="Google Shape;5407;p5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8" name="Google Shape;5408;p5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9" name="Google Shape;5409;p5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0" name="Google Shape;5410;p5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1" name="Google Shape;5411;p5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2" name="Google Shape;5412;p5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3" name="Google Shape;5413;p5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4" name="Google Shape;5414;p5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5" name="Google Shape;5415;p5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6" name="Google Shape;5416;p5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7" name="Google Shape;5417;p5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8" name="Google Shape;5418;p5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9" name="Google Shape;5419;p5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0" name="Google Shape;5420;p5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1" name="Google Shape;5421;p5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2" name="Google Shape;5422;p5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3" name="Google Shape;5423;p5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4" name="Google Shape;5424;p5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5" name="Google Shape;5425;p5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6" name="Google Shape;5426;p5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7" name="Google Shape;5427;p5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8" name="Google Shape;5428;p5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9" name="Google Shape;5429;p5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0" name="Google Shape;5430;p5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1" name="Google Shape;5431;p5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2" name="Google Shape;5432;p5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3" name="Google Shape;5433;p5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4" name="Google Shape;5434;p5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5" name="Google Shape;5435;p5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6" name="Google Shape;5436;p5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7" name="Google Shape;5437;p5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8" name="Google Shape;5438;p5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9" name="Google Shape;5439;p5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0" name="Google Shape;5440;p5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1" name="Google Shape;5441;p5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2" name="Google Shape;5442;p5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3" name="Google Shape;5443;p5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4" name="Google Shape;5444;p5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5" name="Google Shape;5445;p5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6" name="Google Shape;5446;p5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7" name="Google Shape;5447;p5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8" name="Google Shape;5448;p5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49" name="Google Shape;5449;p5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0" name="Google Shape;5450;p5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1" name="Google Shape;5451;p5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2" name="Google Shape;5452;p5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3" name="Google Shape;5453;p5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4" name="Google Shape;5454;p5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5" name="Google Shape;5455;p5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6" name="Google Shape;5456;p5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7" name="Google Shape;5457;p5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8" name="Google Shape;5458;p5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9" name="Google Shape;5459;p5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0" name="Google Shape;5460;p5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1" name="Google Shape;5461;p5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2" name="Google Shape;5462;p5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3" name="Google Shape;5463;p5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4" name="Google Shape;5464;p5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5" name="Google Shape;5465;p5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6" name="Google Shape;5466;p5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7" name="Google Shape;5467;p5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8" name="Google Shape;5468;p5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9" name="Google Shape;5469;p5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0" name="Google Shape;5470;p5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1" name="Google Shape;5471;p5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2" name="Google Shape;5472;p5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3" name="Google Shape;5473;p5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4" name="Google Shape;5474;p5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5" name="Google Shape;5475;p5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6" name="Google Shape;5476;p5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7" name="Google Shape;5477;p5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8" name="Google Shape;5478;p5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9" name="Google Shape;5479;p5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0" name="Google Shape;5480;p5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1" name="Google Shape;5481;p5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2" name="Google Shape;5482;p5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3" name="Google Shape;5483;p5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4" name="Google Shape;5484;p5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5" name="Google Shape;5485;p5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6" name="Google Shape;5486;p5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7" name="Google Shape;5487;p5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8" name="Google Shape;5488;p5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89" name="Google Shape;5489;p5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0" name="Google Shape;5490;p5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1" name="Google Shape;5491;p5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2" name="Google Shape;5492;p5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3" name="Google Shape;5493;p5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4" name="Google Shape;5494;p5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5" name="Google Shape;5495;p5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6" name="Google Shape;5496;p5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7" name="Google Shape;5497;p5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8" name="Google Shape;5498;p5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9" name="Google Shape;5499;p5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0" name="Google Shape;5500;p5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1" name="Google Shape;5501;p5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2" name="Google Shape;5502;p5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3" name="Google Shape;5503;p5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4" name="Google Shape;5504;p5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5" name="Google Shape;5505;p5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6" name="Google Shape;5506;p5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7" name="Google Shape;5507;p5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8" name="Google Shape;5508;p5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9" name="Google Shape;5509;p5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0" name="Google Shape;5510;p5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1" name="Google Shape;5511;p5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2" name="Google Shape;5512;p5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3" name="Google Shape;5513;p5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4" name="Google Shape;5514;p5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5" name="Google Shape;5515;p5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6" name="Google Shape;5516;p5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7" name="Google Shape;5517;p5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8" name="Google Shape;5518;p5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9" name="Google Shape;5519;p5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0" name="Google Shape;5520;p5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1" name="Google Shape;5521;p5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2" name="Google Shape;5522;p5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3" name="Google Shape;5523;p5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4" name="Google Shape;5524;p5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5" name="Google Shape;5525;p5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6" name="Google Shape;5526;p5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7" name="Google Shape;5527;p5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8" name="Google Shape;5528;p5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9" name="Google Shape;5529;p5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0" name="Google Shape;5530;p5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1" name="Google Shape;5531;p5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2" name="Google Shape;5532;p5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3" name="Google Shape;5533;p5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4" name="Google Shape;5534;p5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5" name="Google Shape;5535;p5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6" name="Google Shape;5536;p5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7" name="Google Shape;5537;p5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8" name="Google Shape;5538;p5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9" name="Google Shape;5539;p5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0" name="Google Shape;5540;p5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1" name="Google Shape;5541;p5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2" name="Google Shape;5542;p5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3" name="Google Shape;5543;p5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4" name="Google Shape;5544;p5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5" name="Google Shape;5545;p5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6" name="Google Shape;5546;p5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7" name="Google Shape;5547;p5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8" name="Google Shape;5548;p5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9" name="Google Shape;5549;p5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0" name="Google Shape;5550;p5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1" name="Google Shape;5551;p5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2" name="Google Shape;5552;p5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3" name="Google Shape;5553;p5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4" name="Google Shape;5554;p5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5" name="Google Shape;5555;p5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6" name="Google Shape;5556;p5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7" name="Google Shape;5557;p5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8" name="Google Shape;5558;p5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9" name="Google Shape;5559;p5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0" name="Google Shape;5560;p5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1" name="Google Shape;5561;p5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2" name="Google Shape;5562;p5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3" name="Google Shape;5563;p5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4" name="Google Shape;5564;p5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5" name="Google Shape;5565;p5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6" name="Google Shape;5566;p5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7" name="Google Shape;5567;p5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8" name="Google Shape;5568;p5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9" name="Google Shape;5569;p5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0" name="Google Shape;5570;p5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1" name="Google Shape;5571;p5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2" name="Google Shape;5572;p5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3" name="Google Shape;5573;p5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4" name="Google Shape;5574;p5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5" name="Google Shape;5575;p5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6" name="Google Shape;5576;p5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7" name="Google Shape;5577;p5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8" name="Google Shape;5578;p5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9" name="Google Shape;5579;p5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0" name="Google Shape;5580;p5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1" name="Google Shape;5581;p5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2" name="Google Shape;5582;p5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3" name="Google Shape;5583;p5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4" name="Google Shape;5584;p5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5" name="Google Shape;5585;p5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6" name="Google Shape;5586;p5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7" name="Google Shape;5587;p5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8" name="Google Shape;5588;p5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9" name="Google Shape;5589;p5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0" name="Google Shape;5590;p5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1" name="Google Shape;5591;p5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2" name="Google Shape;5592;p5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3" name="Google Shape;5593;p5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4" name="Google Shape;5594;p5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5" name="Google Shape;5595;p5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6" name="Google Shape;5596;p5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7" name="Google Shape;5597;p5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8" name="Google Shape;5598;p5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9" name="Google Shape;5599;p5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0" name="Google Shape;5600;p5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1" name="Google Shape;5601;p5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2" name="Google Shape;5602;p5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3" name="Google Shape;5603;p5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4" name="Google Shape;5604;p5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5" name="Google Shape;5605;p5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6" name="Google Shape;5606;p5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7" name="Google Shape;5607;p5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8" name="Google Shape;5608;p5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9" name="Google Shape;5609;p5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0" name="Google Shape;5610;p5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1" name="Google Shape;5611;p5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2" name="Google Shape;5612;p5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3" name="Google Shape;5613;p5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4" name="Google Shape;5614;p5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5" name="Google Shape;5615;p5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6" name="Google Shape;5616;p5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7" name="Google Shape;5617;p5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8" name="Google Shape;5618;p5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9" name="Google Shape;5619;p5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0" name="Google Shape;5620;p5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1" name="Google Shape;5621;p5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2" name="Google Shape;5622;p5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3" name="Google Shape;5623;p5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4" name="Google Shape;5624;p5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5" name="Google Shape;5625;p5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6" name="Google Shape;5626;p5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7" name="Google Shape;5627;p5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8" name="Google Shape;5628;p5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9" name="Google Shape;5629;p5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0" name="Google Shape;5630;p5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1" name="Google Shape;5631;p5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2" name="Google Shape;5632;p5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3" name="Google Shape;5633;p5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4" name="Google Shape;5634;p5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5" name="Google Shape;5635;p5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6" name="Google Shape;5636;p5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7" name="Google Shape;5637;p5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8" name="Google Shape;5638;p5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9" name="Google Shape;5639;p5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0" name="Google Shape;5640;p5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1" name="Google Shape;5641;p5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2" name="Google Shape;5642;p5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3" name="Google Shape;5643;p5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4" name="Google Shape;5644;p5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5" name="Google Shape;5645;p5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6" name="Google Shape;5646;p5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7" name="Google Shape;5647;p5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8" name="Google Shape;5648;p5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9" name="Google Shape;5649;p5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0" name="Google Shape;5650;p5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1" name="Google Shape;5651;p5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2" name="Google Shape;5652;p5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3" name="Google Shape;5653;p5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4" name="Google Shape;5654;p5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5" name="Google Shape;5655;p5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6" name="Google Shape;5656;p5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7" name="Google Shape;5657;p5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8" name="Google Shape;5658;p5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9" name="Google Shape;5659;p5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0" name="Google Shape;5660;p5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1" name="Google Shape;5661;p5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2" name="Google Shape;5662;p5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3" name="Google Shape;5663;p5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4" name="Google Shape;5664;p5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5" name="Google Shape;5665;p5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6" name="Google Shape;5666;p5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7" name="Google Shape;5667;p5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8" name="Google Shape;5668;p5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9" name="Google Shape;5669;p5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0" name="Google Shape;5670;p5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1" name="Google Shape;5671;p5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2" name="Google Shape;5672;p5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3" name="Google Shape;5673;p5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4" name="Google Shape;5674;p5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5" name="Google Shape;5675;p5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6" name="Google Shape;5676;p5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7" name="Google Shape;5677;p5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8" name="Google Shape;5678;p5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9" name="Google Shape;5679;p5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0" name="Google Shape;5680;p5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1" name="Google Shape;5681;p5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2" name="Google Shape;5682;p5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3" name="Google Shape;5683;p5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4" name="Google Shape;5684;p5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5" name="Google Shape;5685;p5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6" name="Google Shape;5686;p5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7" name="Google Shape;5687;p5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8" name="Google Shape;5688;p5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9" name="Google Shape;5689;p5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0" name="Google Shape;5690;p5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1" name="Google Shape;5691;p5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2" name="Google Shape;5692;p5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3" name="Google Shape;5693;p5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4" name="Google Shape;5694;p5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5" name="Google Shape;5695;p5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6" name="Google Shape;5696;p5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7" name="Google Shape;5697;p5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8" name="Google Shape;5698;p5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9" name="Google Shape;5699;p5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0" name="Google Shape;5700;p5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1" name="Google Shape;5701;p5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2" name="Google Shape;5702;p5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3" name="Google Shape;5703;p5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4" name="Google Shape;5704;p5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5" name="Google Shape;5705;p5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6" name="Google Shape;5706;p5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7" name="Google Shape;5707;p5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8" name="Google Shape;5708;p5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9" name="Google Shape;5709;p5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0" name="Google Shape;5710;p5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1" name="Google Shape;5711;p5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2" name="Google Shape;5712;p5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3" name="Google Shape;5713;p5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4" name="Google Shape;5714;p5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5" name="Google Shape;5715;p5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6" name="Google Shape;5716;p5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7" name="Google Shape;5717;p5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8" name="Google Shape;5718;p5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9" name="Google Shape;5719;p5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0" name="Google Shape;5720;p5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1" name="Google Shape;5721;p5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2" name="Google Shape;5722;p5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3" name="Google Shape;5723;p5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4" name="Google Shape;5724;p5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5" name="Google Shape;5725;p5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6" name="Google Shape;5726;p5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7" name="Google Shape;5727;p5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8" name="Google Shape;5728;p5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9" name="Google Shape;5729;p5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0" name="Google Shape;5730;p5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1" name="Google Shape;5731;p5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2" name="Google Shape;5732;p5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3" name="Google Shape;5733;p5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4" name="Google Shape;5734;p5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5" name="Google Shape;5735;p5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6" name="Google Shape;5736;p5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7" name="Google Shape;5737;p5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8" name="Google Shape;5738;p5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9" name="Google Shape;5739;p5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0" name="Google Shape;5740;p5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1" name="Google Shape;5741;p5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2" name="Google Shape;5742;p5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3" name="Google Shape;5743;p5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4" name="Google Shape;5744;p5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5" name="Google Shape;5745;p5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6" name="Google Shape;5746;p5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7" name="Google Shape;5747;p5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8" name="Google Shape;5748;p5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9" name="Google Shape;5749;p5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0" name="Google Shape;5750;p5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1" name="Google Shape;5751;p5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2" name="Google Shape;5752;p5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3" name="Google Shape;5753;p5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4" name="Google Shape;5754;p5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5" name="Google Shape;5755;p5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6" name="Google Shape;5756;p5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7" name="Google Shape;5757;p5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8" name="Google Shape;5758;p5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9" name="Google Shape;5759;p5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0" name="Google Shape;5760;p5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1" name="Google Shape;5761;p5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2" name="Google Shape;5762;p5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3" name="Google Shape;5763;p5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4" name="Google Shape;5764;p5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5" name="Google Shape;5765;p5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6" name="Google Shape;5766;p5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7" name="Google Shape;5767;p5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8" name="Google Shape;5768;p5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9" name="Google Shape;5769;p5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0" name="Google Shape;5770;p5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1" name="Google Shape;5771;p5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2" name="Google Shape;5772;p5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3" name="Google Shape;5773;p5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4" name="Google Shape;5774;p5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5" name="Google Shape;5775;p5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6" name="Google Shape;5776;p5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7" name="Google Shape;5777;p5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8" name="Google Shape;5778;p5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9" name="Google Shape;5779;p5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0" name="Google Shape;5780;p5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1" name="Google Shape;5781;p5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2" name="Google Shape;5782;p5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3" name="Google Shape;5783;p5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4" name="Google Shape;5784;p5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5" name="Google Shape;5785;p5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6" name="Google Shape;5786;p5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7" name="Google Shape;5787;p5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8" name="Google Shape;5788;p5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9" name="Google Shape;5789;p5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0" name="Google Shape;5790;p5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1" name="Google Shape;5791;p5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2" name="Google Shape;5792;p5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3" name="Google Shape;5793;p5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4" name="Google Shape;5794;p5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5" name="Google Shape;5795;p5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6" name="Google Shape;5796;p5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7" name="Google Shape;5797;p5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8" name="Google Shape;5798;p5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9" name="Google Shape;5799;p5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0" name="Google Shape;5800;p5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1" name="Google Shape;5801;p5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2" name="Google Shape;5802;p5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3" name="Google Shape;5803;p5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4" name="Google Shape;5804;p5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5" name="Google Shape;5805;p5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6" name="Google Shape;5806;p5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7" name="Google Shape;5807;p5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8" name="Google Shape;5808;p5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9" name="Google Shape;5809;p5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0" name="Google Shape;5810;p5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1" name="Google Shape;5811;p5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2" name="Google Shape;5812;p5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3" name="Google Shape;5813;p5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4" name="Google Shape;5814;p5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5" name="Google Shape;5815;p5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6" name="Google Shape;5816;p5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7" name="Google Shape;5817;p5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8" name="Google Shape;5818;p5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9" name="Google Shape;5819;p5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0" name="Google Shape;5820;p5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1" name="Google Shape;5821;p5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2" name="Google Shape;5822;p5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3" name="Google Shape;5823;p5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4" name="Google Shape;5824;p5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5" name="Google Shape;5825;p5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6" name="Google Shape;5826;p5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7" name="Google Shape;5827;p5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8" name="Google Shape;5828;p5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9" name="Google Shape;5829;p5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0" name="Google Shape;5830;p5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1" name="Google Shape;5831;p5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2" name="Google Shape;5832;p5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3" name="Google Shape;5833;p5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4" name="Google Shape;5834;p5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5" name="Google Shape;5835;p5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6" name="Google Shape;5836;p5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7" name="Google Shape;5837;p5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8" name="Google Shape;5838;p5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9" name="Google Shape;5839;p5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0" name="Google Shape;5840;p5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1" name="Google Shape;5841;p5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2" name="Google Shape;5842;p5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3" name="Google Shape;5843;p5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4" name="Google Shape;5844;p5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5" name="Google Shape;5845;p5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6" name="Google Shape;5846;p5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7" name="Google Shape;5847;p5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8" name="Google Shape;5848;p5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9" name="Google Shape;5849;p5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0" name="Google Shape;5850;p5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1" name="Google Shape;5851;p5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2" name="Google Shape;5852;p5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3" name="Google Shape;5853;p5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4" name="Google Shape;5854;p5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5" name="Google Shape;5855;p5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6" name="Google Shape;5856;p5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7" name="Google Shape;5857;p5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8" name="Google Shape;5858;p5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9" name="Google Shape;5859;p5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0" name="Google Shape;5860;p5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1" name="Google Shape;5861;p5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2" name="Google Shape;5862;p5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3" name="Google Shape;5863;p5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4" name="Google Shape;5864;p5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5" name="Google Shape;5865;p5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6" name="Google Shape;5866;p5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7" name="Google Shape;5867;p5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8" name="Google Shape;5868;p5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9" name="Google Shape;5869;p5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0" name="Google Shape;5870;p5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1" name="Google Shape;5871;p5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2" name="Google Shape;5872;p5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3" name="Google Shape;5873;p5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4" name="Google Shape;5874;p5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5" name="Google Shape;5875;p5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6" name="Google Shape;5876;p5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7" name="Google Shape;5877;p5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8" name="Google Shape;5878;p5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9" name="Google Shape;5879;p5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0" name="Google Shape;5880;p5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1" name="Google Shape;5881;p5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2" name="Google Shape;5882;p5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3" name="Google Shape;5883;p5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4" name="Google Shape;5884;p5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5" name="Google Shape;5885;p5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6" name="Google Shape;5886;p5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7" name="Google Shape;5887;p5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8" name="Google Shape;5888;p5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9" name="Google Shape;5889;p5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0" name="Google Shape;5890;p5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1" name="Google Shape;5891;p5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2" name="Google Shape;5892;p5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3" name="Google Shape;5893;p5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4" name="Google Shape;5894;p5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5" name="Google Shape;5895;p5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6" name="Google Shape;5896;p5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7" name="Google Shape;5897;p5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8" name="Google Shape;5898;p5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9" name="Google Shape;5899;p5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0" name="Google Shape;5900;p5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1" name="Google Shape;5901;p5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2" name="Google Shape;5902;p5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3" name="Google Shape;5903;p5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4" name="Google Shape;5904;p5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5" name="Google Shape;5905;p5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6" name="Google Shape;5906;p5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7" name="Google Shape;5907;p5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8" name="Google Shape;5908;p5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9" name="Google Shape;5909;p5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0" name="Google Shape;5910;p5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1" name="Google Shape;5911;p5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2" name="Google Shape;5912;p5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3" name="Google Shape;5913;p5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4" name="Google Shape;5914;p5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5" name="Google Shape;5915;p5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6" name="Google Shape;5916;p5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7" name="Google Shape;5917;p5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8" name="Google Shape;5918;p5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9" name="Google Shape;5919;p5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0" name="Google Shape;5920;p5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1" name="Google Shape;5921;p5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2" name="Google Shape;5922;p5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3" name="Google Shape;5923;p5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4" name="Google Shape;5924;p5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5" name="Google Shape;5925;p5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6" name="Google Shape;5926;p5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7" name="Google Shape;5927;p5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8" name="Google Shape;5928;p5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9" name="Google Shape;5929;p5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0" name="Google Shape;5930;p5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1" name="Google Shape;5931;p5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2" name="Google Shape;5932;p5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3" name="Google Shape;5933;p5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4" name="Google Shape;5934;p5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5" name="Google Shape;5935;p5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6" name="Google Shape;5936;p5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7" name="Google Shape;5937;p5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8" name="Google Shape;5938;p5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9" name="Google Shape;5939;p5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0" name="Google Shape;5940;p5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1" name="Google Shape;5941;p5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2" name="Google Shape;5942;p5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3" name="Google Shape;5943;p5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4" name="Google Shape;5944;p5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5" name="Google Shape;5945;p5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6" name="Google Shape;5946;p5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7" name="Google Shape;5947;p5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8" name="Google Shape;5948;p5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9" name="Google Shape;5949;p5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0" name="Google Shape;5950;p5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1" name="Google Shape;5951;p5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2" name="Google Shape;5952;p5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3" name="Google Shape;5953;p5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4" name="Google Shape;5954;p5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5" name="Google Shape;5955;p5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6" name="Google Shape;5956;p5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7" name="Google Shape;5957;p5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8" name="Google Shape;5958;p5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9" name="Google Shape;5959;p5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0" name="Google Shape;5960;p5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1" name="Google Shape;5961;p5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2" name="Google Shape;5962;p5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3" name="Google Shape;5963;p5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4" name="Google Shape;5964;p5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5" name="Google Shape;5965;p5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6" name="Google Shape;5966;p5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7" name="Google Shape;5967;p5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8" name="Google Shape;5968;p5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9" name="Google Shape;5969;p5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0" name="Google Shape;5970;p5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1" name="Google Shape;5971;p5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2" name="Google Shape;5972;p5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3" name="Google Shape;5973;p5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4" name="Google Shape;5974;p5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5" name="Google Shape;5975;p5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6" name="Google Shape;5976;p5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7" name="Google Shape;5977;p5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8" name="Google Shape;5978;p5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9" name="Google Shape;5979;p5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0" name="Google Shape;5980;p5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1" name="Google Shape;5981;p5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2" name="Google Shape;5982;p5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3" name="Google Shape;5983;p5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4" name="Google Shape;5984;p5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5" name="Google Shape;5985;p5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6" name="Google Shape;5986;p5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7" name="Google Shape;5987;p5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8" name="Google Shape;5988;p5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9" name="Google Shape;5989;p5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0" name="Google Shape;5990;p5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1" name="Google Shape;5991;p5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2" name="Google Shape;5992;p5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3" name="Google Shape;5993;p5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4" name="Google Shape;5994;p5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5" name="Google Shape;5995;p5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6" name="Google Shape;5996;p5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7" name="Google Shape;5997;p5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8" name="Google Shape;5998;p5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9" name="Google Shape;5999;p5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0" name="Google Shape;6000;p5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1" name="Google Shape;6001;p5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2" name="Google Shape;6002;p5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3" name="Google Shape;6003;p5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4" name="Google Shape;6004;p5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5" name="Google Shape;6005;p5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6" name="Google Shape;6006;p5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7" name="Google Shape;6007;p5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8" name="Google Shape;6008;p5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9" name="Google Shape;6009;p5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0" name="Google Shape;6010;p5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1" name="Google Shape;6011;p5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2" name="Google Shape;6012;p5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3" name="Google Shape;6013;p5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4" name="Google Shape;6014;p5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5" name="Google Shape;6015;p5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6" name="Google Shape;6016;p5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7" name="Google Shape;6017;p5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8" name="Google Shape;6018;p5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9" name="Google Shape;6019;p5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0" name="Google Shape;6020;p5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1" name="Google Shape;6021;p5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2" name="Google Shape;6022;p5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3" name="Google Shape;6023;p5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4" name="Google Shape;6024;p5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5" name="Google Shape;6025;p5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6" name="Google Shape;6026;p5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7" name="Google Shape;6027;p5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8" name="Google Shape;6028;p5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9" name="Google Shape;6029;p5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0" name="Google Shape;6030;p5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1" name="Google Shape;6031;p5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2" name="Google Shape;6032;p5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3" name="Google Shape;6033;p5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4" name="Google Shape;6034;p5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5" name="Google Shape;6035;p5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6" name="Google Shape;6036;p5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7" name="Google Shape;6037;p5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8" name="Google Shape;6038;p5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9" name="Google Shape;6039;p5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0" name="Google Shape;6040;p5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1" name="Google Shape;6041;p5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2" name="Google Shape;6042;p5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3" name="Google Shape;6043;p5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4" name="Google Shape;6044;p5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5" name="Google Shape;6045;p5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6" name="Google Shape;6046;p5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7" name="Google Shape;6047;p5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8" name="Google Shape;6048;p5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9" name="Google Shape;6049;p5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0" name="Google Shape;6050;p5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1" name="Google Shape;6051;p5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2" name="Google Shape;6052;p5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3" name="Google Shape;6053;p5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4" name="Google Shape;6054;p5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5" name="Google Shape;6055;p5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6" name="Google Shape;6056;p5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7" name="Google Shape;6057;p5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8" name="Google Shape;6058;p5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9" name="Google Shape;6059;p5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0" name="Google Shape;6060;p5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1" name="Google Shape;6061;p5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2" name="Google Shape;6062;p5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3" name="Google Shape;6063;p5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4" name="Google Shape;6064;p5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5" name="Google Shape;6065;p5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6" name="Google Shape;6066;p5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7" name="Google Shape;6067;p5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8" name="Google Shape;6068;p5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9" name="Google Shape;6069;p5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0" name="Google Shape;6070;p5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1" name="Google Shape;6071;p5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2" name="Google Shape;6072;p5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3" name="Google Shape;6073;p5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4" name="Google Shape;6074;p5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5" name="Google Shape;6075;p5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6" name="Google Shape;6076;p5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7" name="Google Shape;6077;p5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8" name="Google Shape;6078;p5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9" name="Google Shape;6079;p5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0" name="Google Shape;6080;p5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1" name="Google Shape;6081;p5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2" name="Google Shape;6082;p5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3" name="Google Shape;6083;p5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4" name="Google Shape;6084;p5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5" name="Google Shape;6085;p5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6" name="Google Shape;6086;p5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7" name="Google Shape;6087;p5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8" name="Google Shape;6088;p5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9" name="Google Shape;6089;p5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0" name="Google Shape;6090;p5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1" name="Google Shape;6091;p5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2" name="Google Shape;6092;p5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3" name="Google Shape;6093;p5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4" name="Google Shape;6094;p5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5" name="Google Shape;6095;p5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6" name="Google Shape;6096;p5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7" name="Google Shape;6097;p5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8" name="Google Shape;6098;p5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9" name="Google Shape;6099;p5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0" name="Google Shape;6100;p5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1" name="Google Shape;6101;p5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2" name="Google Shape;6102;p5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3" name="Google Shape;6103;p5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4" name="Google Shape;6104;p5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5" name="Google Shape;6105;p5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6" name="Google Shape;6106;p5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7" name="Google Shape;6107;p5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8" name="Google Shape;6108;p5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9" name="Google Shape;6109;p5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0" name="Google Shape;6110;p5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1" name="Google Shape;6111;p5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2" name="Google Shape;6112;p5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3" name="Google Shape;6113;p5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4" name="Google Shape;6114;p5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5" name="Google Shape;6115;p5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6" name="Google Shape;6116;p5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7" name="Google Shape;6117;p5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8" name="Google Shape;6118;p5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9" name="Google Shape;6119;p5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0" name="Google Shape;6120;p5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1" name="Google Shape;6121;p5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2" name="Google Shape;6122;p5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3" name="Google Shape;6123;p5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4" name="Google Shape;6124;p5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5" name="Google Shape;6125;p5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6" name="Google Shape;6126;p5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7" name="Google Shape;6127;p5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8" name="Google Shape;6128;p5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9" name="Google Shape;6129;p5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0" name="Google Shape;6130;p5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1" name="Google Shape;6131;p5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2" name="Google Shape;6132;p5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3" name="Google Shape;6133;p5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4" name="Google Shape;6134;p5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5" name="Google Shape;6135;p5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6" name="Google Shape;6136;p5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7" name="Google Shape;6137;p5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8" name="Google Shape;6138;p5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9" name="Google Shape;6139;p5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0" name="Google Shape;6140;p5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1" name="Google Shape;6141;p5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2" name="Google Shape;6142;p5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3" name="Google Shape;6143;p5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4" name="Google Shape;6144;p5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5" name="Google Shape;6145;p5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6" name="Google Shape;6146;p5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7" name="Google Shape;6147;p5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8" name="Google Shape;6148;p5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9" name="Google Shape;6149;p5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0" name="Google Shape;6150;p5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1" name="Google Shape;6151;p5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2" name="Google Shape;6152;p5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3" name="Google Shape;6153;p5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4" name="Google Shape;6154;p5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5" name="Google Shape;6155;p5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6" name="Google Shape;6156;p5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7" name="Google Shape;6157;p5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8" name="Google Shape;6158;p5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9" name="Google Shape;6159;p5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0" name="Google Shape;6160;p5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1" name="Google Shape;6161;p5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2" name="Google Shape;6162;p5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3" name="Google Shape;6163;p5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4" name="Google Shape;6164;p5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5" name="Google Shape;6165;p5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6" name="Google Shape;6166;p5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7" name="Google Shape;6167;p5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8" name="Google Shape;6168;p5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9" name="Google Shape;6169;p5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0" name="Google Shape;6170;p5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1" name="Google Shape;6171;p5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2" name="Google Shape;6172;p5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3" name="Google Shape;6173;p5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4" name="Google Shape;6174;p5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5" name="Google Shape;6175;p5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6" name="Google Shape;6176;p5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7" name="Google Shape;6177;p5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8" name="Google Shape;6178;p5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9" name="Google Shape;6179;p5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0" name="Google Shape;6180;p5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1" name="Google Shape;6181;p5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2" name="Google Shape;6182;p5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3" name="Google Shape;6183;p5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4" name="Google Shape;6184;p5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5" name="Google Shape;6185;p5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6" name="Google Shape;6186;p5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7" name="Google Shape;6187;p5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8" name="Google Shape;6188;p5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9" name="Google Shape;6189;p5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0" name="Google Shape;6190;p5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1" name="Google Shape;6191;p5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2" name="Google Shape;6192;p5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3" name="Google Shape;6193;p5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4" name="Google Shape;6194;p5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5" name="Google Shape;6195;p5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6" name="Google Shape;6196;p5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7" name="Google Shape;6197;p5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8" name="Google Shape;6198;p5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9" name="Google Shape;6199;p5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0" name="Google Shape;6200;p5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1" name="Google Shape;6201;p5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2" name="Google Shape;6202;p5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3" name="Google Shape;6203;p5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4" name="Google Shape;6204;p5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5" name="Google Shape;6205;p5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6" name="Google Shape;6206;p5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7" name="Google Shape;6207;p5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8" name="Google Shape;6208;p5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9" name="Google Shape;6209;p5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0" name="Google Shape;6210;p5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1" name="Google Shape;6211;p5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2" name="Google Shape;6212;p5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3" name="Google Shape;6213;p5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4" name="Google Shape;6214;p5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5" name="Google Shape;6215;p5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6" name="Google Shape;6216;p5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7" name="Google Shape;6217;p5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8" name="Google Shape;6218;p5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9" name="Google Shape;6219;p5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0" name="Google Shape;6220;p5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1" name="Google Shape;6221;p5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2" name="Google Shape;6222;p5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3" name="Google Shape;6223;p5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4" name="Google Shape;6224;p5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5" name="Google Shape;6225;p5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6" name="Google Shape;6226;p5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7" name="Google Shape;6227;p5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8" name="Google Shape;6228;p5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9" name="Google Shape;6229;p5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0" name="Google Shape;6230;p5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1" name="Google Shape;6231;p5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2" name="Google Shape;6232;p5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3" name="Google Shape;6233;p5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4" name="Google Shape;6234;p5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5" name="Google Shape;6235;p5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6" name="Google Shape;6236;p5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7" name="Google Shape;6237;p5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8" name="Google Shape;6238;p5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9" name="Google Shape;6239;p5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0" name="Google Shape;6240;p5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1" name="Google Shape;6241;p5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2" name="Google Shape;6242;p5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3" name="Google Shape;6243;p5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4" name="Google Shape;6244;p5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5" name="Google Shape;6245;p5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6" name="Google Shape;6246;p5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7" name="Google Shape;6247;p5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8" name="Google Shape;6248;p5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9" name="Google Shape;6249;p5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0" name="Google Shape;6250;p5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1" name="Google Shape;6251;p5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2" name="Google Shape;6252;p5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3" name="Google Shape;6253;p5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4" name="Google Shape;6254;p5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5" name="Google Shape;6255;p5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6" name="Google Shape;6256;p5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7" name="Google Shape;6257;p5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8" name="Google Shape;6258;p5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9" name="Google Shape;6259;p5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0" name="Google Shape;6260;p5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1" name="Google Shape;6261;p5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2" name="Google Shape;6262;p5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3" name="Google Shape;6263;p5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4" name="Google Shape;6264;p5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5" name="Google Shape;6265;p5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6" name="Google Shape;6266;p5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7" name="Google Shape;6267;p5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8" name="Google Shape;6268;p5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9" name="Google Shape;6269;p5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0" name="Google Shape;6270;p5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1" name="Google Shape;6271;p5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2" name="Google Shape;6272;p5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3" name="Google Shape;6273;p5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4" name="Google Shape;6274;p5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5" name="Google Shape;6275;p5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6" name="Google Shape;6276;p5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7" name="Google Shape;6277;p5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8" name="Google Shape;6278;p5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9" name="Google Shape;6279;p5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0" name="Google Shape;6280;p5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1" name="Google Shape;6281;p5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2" name="Google Shape;6282;p5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3" name="Google Shape;6283;p5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4" name="Google Shape;6284;p5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5" name="Google Shape;6285;p5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6" name="Google Shape;6286;p5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7" name="Google Shape;6287;p5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8" name="Google Shape;6288;p5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9" name="Google Shape;6289;p5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0" name="Google Shape;6290;p5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1" name="Google Shape;6291;p5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2" name="Google Shape;6292;p5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3" name="Google Shape;6293;p5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4" name="Google Shape;6294;p5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5" name="Google Shape;6295;p5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6" name="Google Shape;6296;p5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7" name="Google Shape;6297;p5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8" name="Google Shape;6298;p5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9" name="Google Shape;6299;p5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0" name="Google Shape;6300;p5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1" name="Google Shape;6301;p5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2" name="Google Shape;6302;p5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3" name="Google Shape;6303;p5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4" name="Google Shape;6304;p5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5" name="Google Shape;6305;p5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6" name="Google Shape;6306;p5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7" name="Google Shape;6307;p5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8" name="Google Shape;6308;p5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9" name="Google Shape;6309;p5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0" name="Google Shape;6310;p5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1" name="Google Shape;6311;p5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2" name="Google Shape;6312;p5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3" name="Google Shape;6313;p5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4" name="Google Shape;6314;p5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5" name="Google Shape;6315;p5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6" name="Google Shape;6316;p5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7" name="Google Shape;6317;p5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8" name="Google Shape;6318;p5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9" name="Google Shape;6319;p5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0" name="Google Shape;6320;p5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1" name="Google Shape;6321;p5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2" name="Google Shape;6322;p5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3" name="Google Shape;6323;p5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4" name="Google Shape;6324;p5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5" name="Google Shape;6325;p5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6" name="Google Shape;6326;p5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7" name="Google Shape;6327;p5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8" name="Google Shape;6328;p5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9" name="Google Shape;6329;p5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0" name="Google Shape;6330;p5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1" name="Google Shape;6331;p5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2" name="Google Shape;6332;p5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3" name="Google Shape;6333;p5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4" name="Google Shape;6334;p5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5" name="Google Shape;6335;p5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6" name="Google Shape;6336;p5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7" name="Google Shape;6337;p5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8" name="Google Shape;6338;p5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9" name="Google Shape;6339;p5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0" name="Google Shape;6340;p5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1" name="Google Shape;6341;p5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2" name="Google Shape;6342;p5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3" name="Google Shape;6343;p5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4" name="Google Shape;6344;p5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5" name="Google Shape;6345;p5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6" name="Google Shape;6346;p5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7" name="Google Shape;6347;p5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8" name="Google Shape;6348;p5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9" name="Google Shape;6349;p5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0" name="Google Shape;6350;p5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1" name="Google Shape;6351;p5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2" name="Google Shape;6352;p5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3" name="Google Shape;6353;p5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4" name="Google Shape;6354;p5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5" name="Google Shape;6355;p5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6" name="Google Shape;6356;p5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7" name="Google Shape;6357;p5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8" name="Google Shape;6358;p5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9" name="Google Shape;6359;p5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0" name="Google Shape;6360;p5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1" name="Google Shape;6361;p5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2" name="Google Shape;6362;p5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3" name="Google Shape;6363;p5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4" name="Google Shape;6364;p5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5" name="Google Shape;6365;p5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6" name="Google Shape;6366;p5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7" name="Google Shape;6367;p5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8" name="Google Shape;6368;p5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9" name="Google Shape;6369;p5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0" name="Google Shape;6370;p5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1" name="Google Shape;6371;p5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2" name="Google Shape;6372;p5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3" name="Google Shape;6373;p5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4" name="Google Shape;6374;p5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5" name="Google Shape;6375;p5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6" name="Google Shape;6376;p5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7" name="Google Shape;6377;p5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8" name="Google Shape;6378;p5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9" name="Google Shape;6379;p5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0" name="Google Shape;6380;p5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1" name="Google Shape;6381;p5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2" name="Google Shape;6382;p5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3" name="Google Shape;6383;p5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4" name="Google Shape;6384;p5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5" name="Google Shape;6385;p5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6" name="Google Shape;6386;p5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7" name="Google Shape;6387;p5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8" name="Google Shape;6388;p5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9" name="Google Shape;6389;p5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0" name="Google Shape;6390;p5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1" name="Google Shape;6391;p5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2" name="Google Shape;6392;p5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3" name="Google Shape;6393;p5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4" name="Google Shape;6394;p5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5" name="Google Shape;6395;p5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6" name="Google Shape;6396;p5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7" name="Google Shape;6397;p5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8" name="Google Shape;6398;p5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9" name="Google Shape;6399;p5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0" name="Google Shape;6400;p5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1" name="Google Shape;6401;p5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2" name="Google Shape;6402;p5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3" name="Google Shape;6403;p5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4" name="Google Shape;6404;p5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5" name="Google Shape;6405;p5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6" name="Google Shape;6406;p5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7" name="Google Shape;6407;p5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8" name="Google Shape;6408;p5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9" name="Google Shape;6409;p5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0" name="Google Shape;6410;p5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1" name="Google Shape;6411;p5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2" name="Google Shape;6412;p5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3" name="Google Shape;6413;p5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4" name="Google Shape;6414;p5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5" name="Google Shape;6415;p5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6" name="Google Shape;6416;p5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7" name="Google Shape;6417;p5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8" name="Google Shape;6418;p5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9" name="Google Shape;6419;p5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0" name="Google Shape;6420;p5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1" name="Google Shape;6421;p5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2" name="Google Shape;6422;p5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3" name="Google Shape;6423;p5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4" name="Google Shape;6424;p5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5" name="Google Shape;6425;p5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6" name="Google Shape;6426;p5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7" name="Google Shape;6427;p5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8" name="Google Shape;6428;p5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9" name="Google Shape;6429;p5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0" name="Google Shape;6430;p5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1" name="Google Shape;6431;p5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2" name="Google Shape;6432;p5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3" name="Google Shape;6433;p5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4" name="Google Shape;6434;p5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5" name="Google Shape;6435;p5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6" name="Google Shape;6436;p5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7" name="Google Shape;6437;p5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8" name="Google Shape;6438;p5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9" name="Google Shape;6439;p5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0" name="Google Shape;6440;p5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1" name="Google Shape;6441;p5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2" name="Google Shape;6442;p5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3" name="Google Shape;6443;p5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4" name="Google Shape;6444;p5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5" name="Google Shape;6445;p5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6" name="Google Shape;6446;p5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7" name="Google Shape;6447;p5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8" name="Google Shape;6448;p5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9" name="Google Shape;6449;p5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0" name="Google Shape;6450;p5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1" name="Google Shape;6451;p5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2" name="Google Shape;6452;p5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3" name="Google Shape;6453;p5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4" name="Google Shape;6454;p5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5" name="Google Shape;6455;p5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6" name="Google Shape;6456;p5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7" name="Google Shape;6457;p5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8" name="Google Shape;6458;p5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9" name="Google Shape;6459;p5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0" name="Google Shape;6460;p5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1" name="Google Shape;6461;p5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2" name="Google Shape;6462;p5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3" name="Google Shape;6463;p5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4" name="Google Shape;6464;p5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5" name="Google Shape;6465;p5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6" name="Google Shape;6466;p5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7" name="Google Shape;6467;p5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8" name="Google Shape;6468;p5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9" name="Google Shape;6469;p5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0" name="Google Shape;6470;p5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1" name="Google Shape;6471;p5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2" name="Google Shape;6472;p5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3" name="Google Shape;6473;p5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4" name="Google Shape;6474;p5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5" name="Google Shape;6475;p5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6" name="Google Shape;6476;p5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7" name="Google Shape;6477;p5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8" name="Google Shape;6478;p5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9" name="Google Shape;6479;p5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0" name="Google Shape;6480;p5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1" name="Google Shape;6481;p5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2" name="Google Shape;6482;p5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3" name="Google Shape;6483;p5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4" name="Google Shape;6484;p5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5" name="Google Shape;6485;p5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6" name="Google Shape;6486;p5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7" name="Google Shape;6487;p5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8" name="Google Shape;6488;p5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9" name="Google Shape;6489;p5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0" name="Google Shape;6490;p5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1" name="Google Shape;6491;p5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2" name="Google Shape;6492;p5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3" name="Google Shape;6493;p5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4" name="Google Shape;6494;p5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5" name="Google Shape;6495;p5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6" name="Google Shape;6496;p5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7" name="Google Shape;6497;p5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8" name="Google Shape;6498;p5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9" name="Google Shape;6499;p5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0" name="Google Shape;6500;p5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1" name="Google Shape;6501;p5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2" name="Google Shape;6502;p5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3" name="Google Shape;6503;p5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4" name="Google Shape;6504;p5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5" name="Google Shape;6505;p5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6" name="Google Shape;6506;p5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7" name="Google Shape;6507;p5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8" name="Google Shape;6508;p5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9" name="Google Shape;6509;p5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0" name="Google Shape;6510;p5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1" name="Google Shape;6511;p5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2" name="Google Shape;6512;p5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3" name="Google Shape;6513;p5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4" name="Google Shape;6514;p5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5" name="Google Shape;6515;p5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6" name="Google Shape;6516;p5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7" name="Google Shape;6517;p5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8" name="Google Shape;6518;p5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9" name="Google Shape;6519;p5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0" name="Google Shape;6520;p5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1" name="Google Shape;6521;p5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2" name="Google Shape;6522;p5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3" name="Google Shape;6523;p5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4" name="Google Shape;6524;p5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5" name="Google Shape;6525;p5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6" name="Google Shape;6526;p5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7" name="Google Shape;6527;p5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8" name="Google Shape;6528;p5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9" name="Google Shape;6529;p5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0" name="Google Shape;6530;p5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1" name="Google Shape;6531;p5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2" name="Google Shape;6532;p5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3" name="Google Shape;6533;p5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4" name="Google Shape;6534;p5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5" name="Google Shape;6535;p5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6" name="Google Shape;6536;p5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7" name="Google Shape;6537;p5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8" name="Google Shape;6538;p5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9" name="Google Shape;6539;p5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0" name="Google Shape;6540;p5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1" name="Google Shape;6541;p5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2" name="Google Shape;6542;p5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3" name="Google Shape;6543;p5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4" name="Google Shape;6544;p5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5" name="Google Shape;6545;p5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6" name="Google Shape;6546;p5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7" name="Google Shape;6547;p5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8" name="Google Shape;6548;p5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9" name="Google Shape;6549;p5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0" name="Google Shape;6550;p5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1" name="Google Shape;6551;p5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2" name="Google Shape;6552;p5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3" name="Google Shape;6553;p5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4" name="Google Shape;6554;p5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5" name="Google Shape;6555;p5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6" name="Google Shape;6556;p5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7" name="Google Shape;6557;p5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8" name="Google Shape;6558;p5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9" name="Google Shape;6559;p5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0" name="Google Shape;6560;p5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1" name="Google Shape;6561;p5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2" name="Google Shape;6562;p5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3" name="Google Shape;6563;p5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4" name="Google Shape;6564;p5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5" name="Google Shape;6565;p5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6" name="Google Shape;6566;p5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7" name="Google Shape;6567;p5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8" name="Google Shape;6568;p5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9" name="Google Shape;6569;p5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0" name="Google Shape;6570;p5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1" name="Google Shape;6571;p5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2" name="Google Shape;6572;p5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3" name="Google Shape;6573;p5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4" name="Google Shape;6574;p5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5" name="Google Shape;6575;p5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6" name="Google Shape;6576;p5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7" name="Google Shape;6577;p5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8" name="Google Shape;6578;p5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9" name="Google Shape;6579;p5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0" name="Google Shape;6580;p5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1" name="Google Shape;6581;p5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2" name="Google Shape;6582;p5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3" name="Google Shape;6583;p5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4" name="Google Shape;6584;p5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5" name="Google Shape;6585;p5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6" name="Google Shape;6586;p5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7" name="Google Shape;6587;p5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8" name="Google Shape;6588;p5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9" name="Google Shape;6589;p5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0" name="Google Shape;6590;p5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1" name="Google Shape;6591;p5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2" name="Google Shape;6592;p5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3" name="Google Shape;6593;p5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4" name="Google Shape;6594;p5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5" name="Google Shape;6595;p5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6" name="Google Shape;6596;p5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7" name="Google Shape;6597;p5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8" name="Google Shape;6598;p5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9" name="Google Shape;6599;p5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0" name="Google Shape;6600;p5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1" name="Google Shape;6601;p5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2" name="Google Shape;6602;p5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3" name="Google Shape;6603;p5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4" name="Google Shape;6604;p5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5" name="Google Shape;6605;p5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6" name="Google Shape;6606;p5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7" name="Google Shape;6607;p5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8" name="Google Shape;6608;p5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9" name="Google Shape;6609;p5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0" name="Google Shape;6610;p5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1" name="Google Shape;6611;p5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2" name="Google Shape;6612;p5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3" name="Google Shape;6613;p5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4" name="Google Shape;6614;p5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5" name="Google Shape;6615;p5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6" name="Google Shape;6616;p5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7" name="Google Shape;6617;p5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8" name="Google Shape;6618;p5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9" name="Google Shape;6619;p5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0" name="Google Shape;6620;p5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1" name="Google Shape;6621;p5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2" name="Google Shape;6622;p5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3" name="Google Shape;6623;p5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4" name="Google Shape;6624;p5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5" name="Google Shape;6625;p5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6" name="Google Shape;6626;p5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7" name="Google Shape;6627;p5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8" name="Google Shape;6628;p5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9" name="Google Shape;6629;p5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0" name="Google Shape;6630;p5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1" name="Google Shape;6631;p5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2" name="Google Shape;6632;p5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3" name="Google Shape;6633;p5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4" name="Google Shape;6634;p5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5" name="Google Shape;6635;p5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6" name="Google Shape;6636;p5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7" name="Google Shape;6637;p5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8" name="Google Shape;6638;p5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9" name="Google Shape;6639;p5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0" name="Google Shape;6640;p5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1" name="Google Shape;6641;p5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2" name="Google Shape;6642;p5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3" name="Google Shape;6643;p5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4" name="Google Shape;6644;p5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5" name="Google Shape;6645;p5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6" name="Google Shape;6646;p5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7" name="Google Shape;6647;p5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8" name="Google Shape;6648;p5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9" name="Google Shape;6649;p5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0" name="Google Shape;6650;p5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1" name="Google Shape;6651;p5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2" name="Google Shape;6652;p5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3" name="Google Shape;6653;p5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4" name="Google Shape;6654;p5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5" name="Google Shape;6655;p5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6" name="Google Shape;6656;p5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7" name="Google Shape;6657;p5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8" name="Google Shape;6658;p5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9" name="Google Shape;6659;p5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0" name="Google Shape;6660;p5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1" name="Google Shape;6661;p5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2" name="Google Shape;6662;p5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3" name="Google Shape;6663;p5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4" name="Google Shape;6664;p5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5" name="Google Shape;6665;p5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6" name="Google Shape;6666;p5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7" name="Google Shape;6667;p5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8" name="Google Shape;6668;p5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9" name="Google Shape;6669;p5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0" name="Google Shape;6670;p5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1" name="Google Shape;6671;p5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2" name="Google Shape;6672;p5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3" name="Google Shape;6673;p5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4" name="Google Shape;6674;p5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5" name="Google Shape;6675;p5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6" name="Google Shape;6676;p5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7" name="Google Shape;6677;p5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8" name="Google Shape;6678;p5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9" name="Google Shape;6679;p5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0" name="Google Shape;6680;p5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1" name="Google Shape;6681;p5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2" name="Google Shape;6682;p5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3" name="Google Shape;6683;p5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4" name="Google Shape;6684;p5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5" name="Google Shape;6685;p5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6" name="Google Shape;6686;p5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7" name="Google Shape;6687;p5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8" name="Google Shape;6688;p5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9" name="Google Shape;6689;p5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0" name="Google Shape;6690;p5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1" name="Google Shape;6691;p5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2" name="Google Shape;6692;p5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3" name="Google Shape;6693;p5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4" name="Google Shape;6694;p5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5" name="Google Shape;6695;p5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6" name="Google Shape;6696;p5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7" name="Google Shape;6697;p5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8" name="Google Shape;6698;p5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9" name="Google Shape;6699;p5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0" name="Google Shape;6700;p5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1" name="Google Shape;6701;p5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2" name="Google Shape;6702;p5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3" name="Google Shape;6703;p5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4" name="Google Shape;6704;p5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5" name="Google Shape;6705;p5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6" name="Google Shape;6706;p5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7" name="Google Shape;6707;p5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8" name="Google Shape;6708;p5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9" name="Google Shape;6709;p5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0" name="Google Shape;6710;p5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1" name="Google Shape;6711;p5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2" name="Google Shape;6712;p5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3" name="Google Shape;6713;p5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4" name="Google Shape;6714;p5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5" name="Google Shape;6715;p5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6" name="Google Shape;6716;p5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7" name="Google Shape;6717;p5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8" name="Google Shape;6718;p5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9" name="Google Shape;6719;p5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0" name="Google Shape;6720;p5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1" name="Google Shape;6721;p5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2" name="Google Shape;6722;p5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3" name="Google Shape;6723;p5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4" name="Google Shape;6724;p5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5" name="Google Shape;6725;p5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6" name="Google Shape;6726;p5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7" name="Google Shape;6727;p5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8" name="Google Shape;6728;p5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9" name="Google Shape;6729;p5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0" name="Google Shape;6730;p5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1" name="Google Shape;6731;p5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2" name="Google Shape;6732;p5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3" name="Google Shape;6733;p5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4" name="Google Shape;6734;p5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5" name="Google Shape;6735;p5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6" name="Google Shape;6736;p5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7" name="Google Shape;6737;p5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8" name="Google Shape;6738;p5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9" name="Google Shape;6739;p5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0" name="Google Shape;6740;p5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1" name="Google Shape;6741;p5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2" name="Google Shape;6742;p5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3" name="Google Shape;6743;p5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4" name="Google Shape;6744;p5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5" name="Google Shape;6745;p5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6" name="Google Shape;6746;p5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7" name="Google Shape;6747;p5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8" name="Google Shape;6748;p5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9" name="Google Shape;6749;p5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0" name="Google Shape;6750;p5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1" name="Google Shape;6751;p5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2" name="Google Shape;6752;p5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3" name="Google Shape;6753;p5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4" name="Google Shape;6754;p5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5" name="Google Shape;6755;p5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6" name="Google Shape;6756;p5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7" name="Google Shape;6757;p5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8" name="Google Shape;6758;p5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9" name="Google Shape;6759;p5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0" name="Google Shape;6760;p5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1" name="Google Shape;6761;p5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2" name="Google Shape;6762;p5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63" name="Google Shape;6763;p51"/>
          <p:cNvGrpSpPr/>
          <p:nvPr/>
        </p:nvGrpSpPr>
        <p:grpSpPr>
          <a:xfrm>
            <a:off x="3450485" y="919691"/>
            <a:ext cx="2310381" cy="1488888"/>
            <a:chOff x="229225" y="549050"/>
            <a:chExt cx="7161750" cy="4615275"/>
          </a:xfrm>
        </p:grpSpPr>
        <p:sp>
          <p:nvSpPr>
            <p:cNvPr id="6764" name="Google Shape;6764;p5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5" name="Google Shape;6765;p5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6" name="Google Shape;6766;p5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7" name="Google Shape;6767;p5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8" name="Google Shape;6768;p5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9" name="Google Shape;6769;p5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0" name="Google Shape;6770;p5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1" name="Google Shape;6771;p5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2" name="Google Shape;6772;p5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3" name="Google Shape;6773;p5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4" name="Google Shape;6774;p5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5" name="Google Shape;6775;p5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6" name="Google Shape;6776;p5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7" name="Google Shape;6777;p5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8" name="Google Shape;6778;p5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9" name="Google Shape;6779;p5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0" name="Google Shape;6780;p5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1" name="Google Shape;6781;p5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2" name="Google Shape;6782;p5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3" name="Google Shape;6783;p5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4" name="Google Shape;6784;p5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5" name="Google Shape;6785;p5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6" name="Google Shape;6786;p5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7" name="Google Shape;6787;p5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8" name="Google Shape;6788;p5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9" name="Google Shape;6789;p5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0" name="Google Shape;6790;p5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1" name="Google Shape;6791;p5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2" name="Google Shape;6792;p5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3" name="Google Shape;6793;p5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4" name="Google Shape;6794;p5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5" name="Google Shape;6795;p5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6" name="Google Shape;6796;p5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7" name="Google Shape;6797;p5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8" name="Google Shape;6798;p5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9" name="Google Shape;6799;p5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0" name="Google Shape;6800;p5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1" name="Google Shape;6801;p5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2" name="Google Shape;6802;p5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3" name="Google Shape;6803;p5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4" name="Google Shape;6804;p5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5" name="Google Shape;6805;p5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6" name="Google Shape;6806;p5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7" name="Google Shape;6807;p5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8" name="Google Shape;6808;p5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9" name="Google Shape;6809;p5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0" name="Google Shape;6810;p5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1" name="Google Shape;6811;p5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2" name="Google Shape;6812;p5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3" name="Google Shape;6813;p5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4" name="Google Shape;6814;p5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5" name="Google Shape;6815;p5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6" name="Google Shape;6816;p5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7" name="Google Shape;6817;p5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8" name="Google Shape;6818;p5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9" name="Google Shape;6819;p5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0" name="Google Shape;6820;p5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1" name="Google Shape;6821;p5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2" name="Google Shape;6822;p5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3" name="Google Shape;6823;p5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4" name="Google Shape;6824;p5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5" name="Google Shape;6825;p5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6" name="Google Shape;6826;p5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7" name="Google Shape;6827;p5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8" name="Google Shape;6828;p5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9" name="Google Shape;6829;p5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0" name="Google Shape;6830;p5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1" name="Google Shape;6831;p5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2" name="Google Shape;6832;p5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3" name="Google Shape;6833;p5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4" name="Google Shape;6834;p5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5" name="Google Shape;6835;p5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6" name="Google Shape;6836;p5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7" name="Google Shape;6837;p5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8" name="Google Shape;6838;p5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9" name="Google Shape;6839;p5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0" name="Google Shape;6840;p5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1" name="Google Shape;6841;p5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2" name="Google Shape;6842;p5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3" name="Google Shape;6843;p5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4" name="Google Shape;6844;p5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5" name="Google Shape;6845;p5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6" name="Google Shape;6846;p5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7" name="Google Shape;6847;p5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8" name="Google Shape;6848;p5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9" name="Google Shape;6849;p5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0" name="Google Shape;6850;p5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1" name="Google Shape;6851;p5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2" name="Google Shape;6852;p5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3" name="Google Shape;6853;p5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4" name="Google Shape;6854;p5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5" name="Google Shape;6855;p5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6" name="Google Shape;6856;p5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7" name="Google Shape;6857;p5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8" name="Google Shape;6858;p5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9" name="Google Shape;6859;p5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0" name="Google Shape;6860;p5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1" name="Google Shape;6861;p5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2" name="Google Shape;6862;p5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3" name="Google Shape;6863;p5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4" name="Google Shape;6864;p5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5" name="Google Shape;6865;p5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6" name="Google Shape;6866;p5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7" name="Google Shape;6867;p5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8" name="Google Shape;6868;p5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9" name="Google Shape;6869;p5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0" name="Google Shape;6870;p5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1" name="Google Shape;6871;p5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2" name="Google Shape;6872;p5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3" name="Google Shape;6873;p5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4" name="Google Shape;6874;p5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5" name="Google Shape;6875;p5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6" name="Google Shape;6876;p5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7" name="Google Shape;6877;p5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8" name="Google Shape;6878;p5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9" name="Google Shape;6879;p5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0" name="Google Shape;6880;p5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81" name="Google Shape;6881;p51"/>
          <p:cNvGrpSpPr/>
          <p:nvPr/>
        </p:nvGrpSpPr>
        <p:grpSpPr>
          <a:xfrm>
            <a:off x="3548403" y="2849588"/>
            <a:ext cx="2310282" cy="1374222"/>
            <a:chOff x="238125" y="732525"/>
            <a:chExt cx="7130500" cy="4241425"/>
          </a:xfrm>
        </p:grpSpPr>
        <p:sp>
          <p:nvSpPr>
            <p:cNvPr id="6882" name="Google Shape;6882;p5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3" name="Google Shape;6883;p5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4" name="Google Shape;6884;p5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5" name="Google Shape;6885;p5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6" name="Google Shape;6886;p5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7" name="Google Shape;6887;p5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8" name="Google Shape;6888;p5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9" name="Google Shape;6889;p5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0" name="Google Shape;6890;p5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1" name="Google Shape;6891;p5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2" name="Google Shape;6892;p5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3" name="Google Shape;6893;p5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4" name="Google Shape;6894;p5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5" name="Google Shape;6895;p5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6" name="Google Shape;6896;p5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7" name="Google Shape;6897;p5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8" name="Google Shape;6898;p5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9" name="Google Shape;6899;p5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0" name="Google Shape;6900;p5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1" name="Google Shape;6901;p5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2" name="Google Shape;6902;p5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3" name="Google Shape;6903;p5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4" name="Google Shape;6904;p5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5" name="Google Shape;6905;p5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6" name="Google Shape;6906;p5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7" name="Google Shape;6907;p5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8" name="Google Shape;6908;p5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9" name="Google Shape;6909;p5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0" name="Google Shape;6910;p5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1" name="Google Shape;6911;p5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2" name="Google Shape;6912;p5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3" name="Google Shape;6913;p5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4" name="Google Shape;6914;p5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5" name="Google Shape;6915;p5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6" name="Google Shape;6916;p5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7" name="Google Shape;6917;p5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8" name="Google Shape;6918;p5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9" name="Google Shape;6919;p5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0" name="Google Shape;6920;p5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1" name="Google Shape;6921;p5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2" name="Google Shape;6922;p5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3" name="Google Shape;6923;p5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4" name="Google Shape;6924;p5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5" name="Google Shape;6925;p5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6" name="Google Shape;6926;p5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7" name="Google Shape;6927;p5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8" name="Google Shape;6928;p5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9" name="Google Shape;6929;p5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0" name="Google Shape;6930;p5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1" name="Google Shape;6931;p5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2" name="Google Shape;6932;p5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3" name="Google Shape;6933;p5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4" name="Google Shape;6934;p5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5" name="Google Shape;6935;p5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6" name="Google Shape;6936;p5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7" name="Google Shape;6937;p5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8" name="Google Shape;6938;p5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9" name="Google Shape;6939;p5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0" name="Google Shape;6940;p5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1" name="Google Shape;6941;p5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2" name="Google Shape;6942;p5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3" name="Google Shape;6943;p5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4" name="Google Shape;6944;p5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5" name="Google Shape;6945;p5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6" name="Google Shape;6946;p5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7" name="Google Shape;6947;p5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8" name="Google Shape;6948;p5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9" name="Google Shape;6949;p5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0" name="Google Shape;6950;p5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1" name="Google Shape;6951;p5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2" name="Google Shape;6952;p5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3" name="Google Shape;6953;p5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4" name="Google Shape;6954;p5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5" name="Google Shape;6955;p5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6" name="Google Shape;6956;p5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7" name="Google Shape;6957;p5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8" name="Google Shape;6958;p5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9" name="Google Shape;6959;p5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0" name="Google Shape;6960;p5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1" name="Google Shape;6961;p5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2" name="Google Shape;6962;p5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3" name="Google Shape;6963;p5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4" name="Google Shape;6964;p5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5" name="Google Shape;6965;p5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6" name="Google Shape;6966;p5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7" name="Google Shape;6967;p5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8" name="Google Shape;6968;p5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9" name="Google Shape;6969;p5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0" name="Google Shape;6970;p5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1" name="Google Shape;6971;p5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2" name="Google Shape;6972;p5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3" name="Google Shape;6973;p5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4" name="Google Shape;6974;p5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5" name="Google Shape;6975;p5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6" name="Google Shape;6976;p5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7" name="Google Shape;6977;p5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8" name="Google Shape;6978;p5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9" name="Google Shape;6979;p5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0" name="Google Shape;6980;p5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1" name="Google Shape;6981;p5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2" name="Google Shape;6982;p5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3" name="Google Shape;6983;p5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4" name="Google Shape;6984;p5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5" name="Google Shape;6985;p5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6" name="Google Shape;6986;p5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7" name="Google Shape;6987;p5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8" name="Google Shape;6988;p5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9" name="Google Shape;6989;p5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0" name="Google Shape;6990;p5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1" name="Google Shape;6991;p5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2" name="Google Shape;6992;p5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3" name="Google Shape;6993;p5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4" name="Google Shape;6994;p5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5" name="Google Shape;6995;p5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999"/>
        <p:cNvGrpSpPr/>
        <p:nvPr/>
      </p:nvGrpSpPr>
      <p:grpSpPr>
        <a:xfrm>
          <a:off x="0" y="0"/>
          <a:ext cx="0" cy="0"/>
          <a:chOff x="0" y="0"/>
          <a:chExt cx="0" cy="0"/>
        </a:xfrm>
      </p:grpSpPr>
      <p:grpSp>
        <p:nvGrpSpPr>
          <p:cNvPr id="7000" name="Google Shape;7000;p52"/>
          <p:cNvGrpSpPr/>
          <p:nvPr/>
        </p:nvGrpSpPr>
        <p:grpSpPr>
          <a:xfrm>
            <a:off x="2100560" y="3398663"/>
            <a:ext cx="1102891" cy="760337"/>
            <a:chOff x="4967783" y="2151471"/>
            <a:chExt cx="3920692" cy="2702940"/>
          </a:xfrm>
        </p:grpSpPr>
        <p:grpSp>
          <p:nvGrpSpPr>
            <p:cNvPr id="7001" name="Google Shape;7001;p52"/>
            <p:cNvGrpSpPr/>
            <p:nvPr/>
          </p:nvGrpSpPr>
          <p:grpSpPr>
            <a:xfrm>
              <a:off x="5045709" y="2252109"/>
              <a:ext cx="3761071" cy="2501708"/>
              <a:chOff x="2691784" y="1805334"/>
              <a:chExt cx="3761071" cy="2501708"/>
            </a:xfrm>
          </p:grpSpPr>
          <p:sp>
            <p:nvSpPr>
              <p:cNvPr id="7002" name="Google Shape;7002;p5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3" name="Google Shape;7003;p5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4" name="Google Shape;7004;p5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5" name="Google Shape;7005;p5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6" name="Google Shape;7006;p5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7" name="Google Shape;7007;p5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8" name="Google Shape;7008;p5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09" name="Google Shape;7009;p52"/>
            <p:cNvGrpSpPr/>
            <p:nvPr/>
          </p:nvGrpSpPr>
          <p:grpSpPr>
            <a:xfrm>
              <a:off x="4967783" y="2151471"/>
              <a:ext cx="3920692" cy="2702940"/>
              <a:chOff x="2613858" y="1704696"/>
              <a:chExt cx="3920692" cy="2702940"/>
            </a:xfrm>
          </p:grpSpPr>
          <p:sp>
            <p:nvSpPr>
              <p:cNvPr id="7010" name="Google Shape;7010;p5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1" name="Google Shape;7011;p5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2" name="Google Shape;7012;p5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3" name="Google Shape;7013;p5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4" name="Google Shape;7014;p5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015" name="Google Shape;7015;p52"/>
          <p:cNvGrpSpPr/>
          <p:nvPr/>
        </p:nvGrpSpPr>
        <p:grpSpPr>
          <a:xfrm>
            <a:off x="3504468" y="1286940"/>
            <a:ext cx="1561911" cy="708580"/>
            <a:chOff x="3530532" y="1496185"/>
            <a:chExt cx="1561911" cy="708580"/>
          </a:xfrm>
        </p:grpSpPr>
        <p:grpSp>
          <p:nvGrpSpPr>
            <p:cNvPr id="7016" name="Google Shape;7016;p52"/>
            <p:cNvGrpSpPr/>
            <p:nvPr/>
          </p:nvGrpSpPr>
          <p:grpSpPr>
            <a:xfrm>
              <a:off x="3720318" y="1857562"/>
              <a:ext cx="1372125" cy="54"/>
              <a:chOff x="3720318" y="1857562"/>
              <a:chExt cx="1372125" cy="54"/>
            </a:xfrm>
          </p:grpSpPr>
          <p:cxnSp>
            <p:nvCxnSpPr>
              <p:cNvPr id="7017" name="Google Shape;7017;p52"/>
              <p:cNvCxnSpPr>
                <a:endCxn id="701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19" name="Google Shape;7019;p5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20" name="Google Shape;7020;p5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21" name="Google Shape;7021;p52"/>
              <p:cNvCxnSpPr>
                <a:stCxn id="701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022" name="Google Shape;7022;p52"/>
            <p:cNvGrpSpPr/>
            <p:nvPr/>
          </p:nvGrpSpPr>
          <p:grpSpPr>
            <a:xfrm>
              <a:off x="3567462" y="1496185"/>
              <a:ext cx="286500" cy="272914"/>
              <a:chOff x="3567462" y="1496185"/>
              <a:chExt cx="286500" cy="272914"/>
            </a:xfrm>
          </p:grpSpPr>
          <p:cxnSp>
            <p:nvCxnSpPr>
              <p:cNvPr id="7023" name="Google Shape;7023;p5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024" name="Google Shape;7024;p5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025" name="Google Shape;7025;p5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6" name="Google Shape;7026;p5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27" name="Google Shape;7027;p52"/>
            <p:cNvGrpSpPr/>
            <p:nvPr/>
          </p:nvGrpSpPr>
          <p:grpSpPr>
            <a:xfrm>
              <a:off x="3929014" y="1960574"/>
              <a:ext cx="286500" cy="242342"/>
              <a:chOff x="3929014" y="1960574"/>
              <a:chExt cx="286500" cy="242342"/>
            </a:xfrm>
          </p:grpSpPr>
          <p:cxnSp>
            <p:nvCxnSpPr>
              <p:cNvPr id="7028" name="Google Shape;7028;p5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029" name="Google Shape;7029;p5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30" name="Google Shape;7030;p52"/>
            <p:cNvGrpSpPr/>
            <p:nvPr/>
          </p:nvGrpSpPr>
          <p:grpSpPr>
            <a:xfrm>
              <a:off x="4290828" y="1496185"/>
              <a:ext cx="286500" cy="272914"/>
              <a:chOff x="4290828" y="1496185"/>
              <a:chExt cx="286500" cy="272914"/>
            </a:xfrm>
          </p:grpSpPr>
          <p:cxnSp>
            <p:nvCxnSpPr>
              <p:cNvPr id="7031" name="Google Shape;7031;p5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032" name="Google Shape;7032;p5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033" name="Google Shape;7033;p5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8" name="Google Shape;7018;p5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34" name="Google Shape;7034;p52"/>
            <p:cNvGrpSpPr/>
            <p:nvPr/>
          </p:nvGrpSpPr>
          <p:grpSpPr>
            <a:xfrm>
              <a:off x="4657726" y="1959674"/>
              <a:ext cx="286500" cy="245092"/>
              <a:chOff x="4657726" y="1959674"/>
              <a:chExt cx="286500" cy="245092"/>
            </a:xfrm>
          </p:grpSpPr>
          <p:cxnSp>
            <p:nvCxnSpPr>
              <p:cNvPr id="7035" name="Google Shape;7035;p5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036" name="Google Shape;7036;p5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037" name="Google Shape;7037;p52"/>
          <p:cNvGrpSpPr/>
          <p:nvPr/>
        </p:nvGrpSpPr>
        <p:grpSpPr>
          <a:xfrm>
            <a:off x="3486488" y="2149036"/>
            <a:ext cx="1597032" cy="378649"/>
            <a:chOff x="3512551" y="2358282"/>
            <a:chExt cx="1597032" cy="378649"/>
          </a:xfrm>
        </p:grpSpPr>
        <p:grpSp>
          <p:nvGrpSpPr>
            <p:cNvPr id="7038" name="Google Shape;7038;p52"/>
            <p:cNvGrpSpPr/>
            <p:nvPr/>
          </p:nvGrpSpPr>
          <p:grpSpPr>
            <a:xfrm>
              <a:off x="3738198" y="2553002"/>
              <a:ext cx="1145834" cy="117"/>
              <a:chOff x="3738198" y="2553002"/>
              <a:chExt cx="1145834" cy="117"/>
            </a:xfrm>
          </p:grpSpPr>
          <p:cxnSp>
            <p:nvCxnSpPr>
              <p:cNvPr id="7039" name="Google Shape;7039;p5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040" name="Google Shape;7040;p5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041" name="Google Shape;7041;p52"/>
              <p:cNvCxnSpPr>
                <a:stCxn id="7042" idx="6"/>
                <a:endCxn id="704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044" name="Google Shape;7044;p52"/>
            <p:cNvGrpSpPr/>
            <p:nvPr/>
          </p:nvGrpSpPr>
          <p:grpSpPr>
            <a:xfrm>
              <a:off x="3969644" y="2440153"/>
              <a:ext cx="225900" cy="296779"/>
              <a:chOff x="3969644" y="2440153"/>
              <a:chExt cx="225900" cy="296779"/>
            </a:xfrm>
          </p:grpSpPr>
          <p:cxnSp>
            <p:nvCxnSpPr>
              <p:cNvPr id="7045" name="Google Shape;7045;p5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043" name="Google Shape;7043;p5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6" name="Google Shape;7046;p5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47" name="Google Shape;7047;p52"/>
            <p:cNvGrpSpPr/>
            <p:nvPr/>
          </p:nvGrpSpPr>
          <p:grpSpPr>
            <a:xfrm>
              <a:off x="4426818" y="2358282"/>
              <a:ext cx="225600" cy="307471"/>
              <a:chOff x="4426818" y="2358282"/>
              <a:chExt cx="225600" cy="307471"/>
            </a:xfrm>
          </p:grpSpPr>
          <p:cxnSp>
            <p:nvCxnSpPr>
              <p:cNvPr id="7048" name="Google Shape;7048;p52"/>
              <p:cNvCxnSpPr>
                <a:stCxn id="704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050" name="Google Shape;7050;p5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9" name="Google Shape;7049;p5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51" name="Google Shape;7051;p52"/>
            <p:cNvGrpSpPr/>
            <p:nvPr/>
          </p:nvGrpSpPr>
          <p:grpSpPr>
            <a:xfrm>
              <a:off x="4883984" y="2440153"/>
              <a:ext cx="225600" cy="296479"/>
              <a:chOff x="4883984" y="2440153"/>
              <a:chExt cx="225600" cy="296479"/>
            </a:xfrm>
          </p:grpSpPr>
          <p:cxnSp>
            <p:nvCxnSpPr>
              <p:cNvPr id="7052" name="Google Shape;7052;p5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053" name="Google Shape;7053;p5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4" name="Google Shape;7054;p5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55" name="Google Shape;7055;p52"/>
            <p:cNvGrpSpPr/>
            <p:nvPr/>
          </p:nvGrpSpPr>
          <p:grpSpPr>
            <a:xfrm>
              <a:off x="3512551" y="2358356"/>
              <a:ext cx="225647" cy="307629"/>
              <a:chOff x="2182679" y="2005014"/>
              <a:chExt cx="792300" cy="1080158"/>
            </a:xfrm>
          </p:grpSpPr>
          <p:cxnSp>
            <p:nvCxnSpPr>
              <p:cNvPr id="7056" name="Google Shape;7056;p52"/>
              <p:cNvCxnSpPr>
                <a:stCxn id="705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042" name="Google Shape;7042;p5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7" name="Google Shape;7057;p5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058" name="Google Shape;7058;p52"/>
          <p:cNvGrpSpPr/>
          <p:nvPr/>
        </p:nvGrpSpPr>
        <p:grpSpPr>
          <a:xfrm>
            <a:off x="6846570" y="972834"/>
            <a:ext cx="1559809" cy="722610"/>
            <a:chOff x="634175" y="2986275"/>
            <a:chExt cx="3147949" cy="1458344"/>
          </a:xfrm>
        </p:grpSpPr>
        <p:cxnSp>
          <p:nvCxnSpPr>
            <p:cNvPr id="7059" name="Google Shape;7059;p52"/>
            <p:cNvCxnSpPr>
              <a:stCxn id="7060" idx="4"/>
              <a:endCxn id="706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062" name="Google Shape;7062;p52"/>
            <p:cNvCxnSpPr>
              <a:stCxn id="7061" idx="0"/>
              <a:endCxn id="706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064" name="Google Shape;7064;p52"/>
            <p:cNvCxnSpPr>
              <a:stCxn id="7063" idx="4"/>
              <a:endCxn id="706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066" name="Google Shape;7066;p52"/>
            <p:cNvCxnSpPr>
              <a:stCxn id="7065" idx="0"/>
              <a:endCxn id="706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067" name="Google Shape;7067;p5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7063" name="Google Shape;7063;p5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7060" name="Google Shape;7060;p5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7065" name="Google Shape;7065;p5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sp>
          <p:nvSpPr>
            <p:cNvPr id="7061" name="Google Shape;7061;p5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FFFFFF"/>
                </a:solidFill>
                <a:latin typeface="Calibri"/>
                <a:ea typeface="Calibri"/>
                <a:cs typeface="Calibri"/>
                <a:sym typeface="Calibri"/>
              </a:endParaRPr>
            </a:p>
          </p:txBody>
        </p:sp>
      </p:grpSp>
      <p:grpSp>
        <p:nvGrpSpPr>
          <p:cNvPr id="7068" name="Google Shape;7068;p52"/>
          <p:cNvGrpSpPr/>
          <p:nvPr/>
        </p:nvGrpSpPr>
        <p:grpSpPr>
          <a:xfrm>
            <a:off x="3500360" y="2682741"/>
            <a:ext cx="1570719" cy="294123"/>
            <a:chOff x="998425" y="1182125"/>
            <a:chExt cx="1065400" cy="199500"/>
          </a:xfrm>
        </p:grpSpPr>
        <p:sp>
          <p:nvSpPr>
            <p:cNvPr id="7069" name="Google Shape;7069;p5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0" name="Google Shape;7070;p5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1" name="Google Shape;7071;p5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2" name="Google Shape;7072;p5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3" name="Google Shape;7073;p5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74" name="Google Shape;7074;p52"/>
          <p:cNvGrpSpPr/>
          <p:nvPr/>
        </p:nvGrpSpPr>
        <p:grpSpPr>
          <a:xfrm>
            <a:off x="6843616" y="1800228"/>
            <a:ext cx="1565716" cy="366729"/>
            <a:chOff x="1247650" y="2075423"/>
            <a:chExt cx="6648477" cy="1557238"/>
          </a:xfrm>
        </p:grpSpPr>
        <p:sp>
          <p:nvSpPr>
            <p:cNvPr id="7075" name="Google Shape;7075;p5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6" name="Google Shape;7076;p5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7" name="Google Shape;7077;p5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8" name="Google Shape;7078;p5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9" name="Google Shape;7079;p5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0" name="Google Shape;7080;p5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81" name="Google Shape;7081;p52"/>
          <p:cNvGrpSpPr/>
          <p:nvPr/>
        </p:nvGrpSpPr>
        <p:grpSpPr>
          <a:xfrm>
            <a:off x="6827928" y="2949043"/>
            <a:ext cx="1597061" cy="663440"/>
            <a:chOff x="6796238" y="3158297"/>
            <a:chExt cx="1630319" cy="677257"/>
          </a:xfrm>
        </p:grpSpPr>
        <p:cxnSp>
          <p:nvCxnSpPr>
            <p:cNvPr id="7082" name="Google Shape;7082;p5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083" name="Google Shape;7083;p5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084" name="Google Shape;7084;p5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085" name="Google Shape;7085;p5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086" name="Google Shape;7086;p52"/>
            <p:cNvGrpSpPr/>
            <p:nvPr/>
          </p:nvGrpSpPr>
          <p:grpSpPr>
            <a:xfrm>
              <a:off x="6796238" y="3311904"/>
              <a:ext cx="1630319" cy="377697"/>
              <a:chOff x="6796238" y="3311904"/>
              <a:chExt cx="1630319" cy="377697"/>
            </a:xfrm>
          </p:grpSpPr>
          <p:sp>
            <p:nvSpPr>
              <p:cNvPr id="7087" name="Google Shape;7087;p5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8" name="Google Shape;7088;p5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9" name="Google Shape;7089;p5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090" name="Google Shape;7090;p52"/>
          <p:cNvGrpSpPr/>
          <p:nvPr/>
        </p:nvGrpSpPr>
        <p:grpSpPr>
          <a:xfrm>
            <a:off x="5349066" y="970435"/>
            <a:ext cx="1368606" cy="1593805"/>
            <a:chOff x="1839112" y="2209163"/>
            <a:chExt cx="1918159" cy="2233784"/>
          </a:xfrm>
        </p:grpSpPr>
        <p:sp>
          <p:nvSpPr>
            <p:cNvPr id="7091" name="Google Shape;7091;p5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2" name="Google Shape;7092;p5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3" name="Google Shape;7093;p5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094" name="Google Shape;7094;p52"/>
            <p:cNvCxnSpPr>
              <a:stCxn id="7091" idx="6"/>
              <a:endCxn id="709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095" name="Google Shape;7095;p52"/>
            <p:cNvCxnSpPr>
              <a:stCxn id="7092" idx="4"/>
              <a:endCxn id="709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097" name="Google Shape;7097;p52"/>
            <p:cNvCxnSpPr>
              <a:stCxn id="7096" idx="6"/>
              <a:endCxn id="709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098" name="Google Shape;7098;p52"/>
            <p:cNvCxnSpPr>
              <a:stCxn id="7093" idx="4"/>
              <a:endCxn id="709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096" name="Google Shape;7096;p5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9" name="Google Shape;7099;p5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0" name="Google Shape;7100;p5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101" name="Google Shape;7101;p52"/>
            <p:cNvCxnSpPr>
              <a:endCxn id="710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102" name="Google Shape;7102;p52"/>
          <p:cNvGrpSpPr/>
          <p:nvPr/>
        </p:nvGrpSpPr>
        <p:grpSpPr>
          <a:xfrm>
            <a:off x="3481439" y="976671"/>
            <a:ext cx="1637968" cy="154942"/>
            <a:chOff x="238125" y="2506075"/>
            <a:chExt cx="7115411" cy="673075"/>
          </a:xfrm>
        </p:grpSpPr>
        <p:sp>
          <p:nvSpPr>
            <p:cNvPr id="7103" name="Google Shape;7103;p5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4" name="Google Shape;7104;p5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5" name="Google Shape;7105;p5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6" name="Google Shape;7106;p5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7" name="Google Shape;7107;p5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08" name="Google Shape;7108;p52"/>
          <p:cNvGrpSpPr/>
          <p:nvPr/>
        </p:nvGrpSpPr>
        <p:grpSpPr>
          <a:xfrm>
            <a:off x="720124" y="1298269"/>
            <a:ext cx="2476762" cy="91743"/>
            <a:chOff x="1464850" y="436376"/>
            <a:chExt cx="6001362" cy="222300"/>
          </a:xfrm>
        </p:grpSpPr>
        <p:sp>
          <p:nvSpPr>
            <p:cNvPr id="7109" name="Google Shape;7109;p5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0" name="Google Shape;7110;p5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1" name="Google Shape;7111;p5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2" name="Google Shape;7112;p5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3" name="Google Shape;7113;p5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114" name="Google Shape;7114;p5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15" name="Google Shape;7115;p5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16" name="Google Shape;7116;p5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17" name="Google Shape;7117;p5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118" name="Google Shape;7118;p52"/>
          <p:cNvGrpSpPr/>
          <p:nvPr/>
        </p:nvGrpSpPr>
        <p:grpSpPr>
          <a:xfrm>
            <a:off x="706391" y="2533734"/>
            <a:ext cx="1452710" cy="651923"/>
            <a:chOff x="803162" y="2667727"/>
            <a:chExt cx="1411906" cy="633611"/>
          </a:xfrm>
        </p:grpSpPr>
        <p:cxnSp>
          <p:nvCxnSpPr>
            <p:cNvPr id="7119" name="Google Shape;7119;p52"/>
            <p:cNvCxnSpPr>
              <a:stCxn id="7120" idx="2"/>
              <a:endCxn id="712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22" name="Google Shape;7122;p52"/>
            <p:cNvCxnSpPr>
              <a:stCxn id="7123" idx="0"/>
              <a:endCxn id="712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24" name="Google Shape;7124;p52"/>
            <p:cNvCxnSpPr>
              <a:stCxn id="7123" idx="2"/>
              <a:endCxn id="712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26" name="Google Shape;7126;p52"/>
            <p:cNvCxnSpPr>
              <a:stCxn id="7127" idx="0"/>
              <a:endCxn id="712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28" name="Google Shape;7128;p52"/>
            <p:cNvCxnSpPr>
              <a:stCxn id="7121" idx="2"/>
              <a:endCxn id="712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30" name="Google Shape;7130;p52"/>
            <p:cNvCxnSpPr>
              <a:stCxn id="7131" idx="0"/>
              <a:endCxn id="712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127" name="Google Shape;7127;p5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7125" name="Google Shape;7125;p5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7131" name="Google Shape;7131;p5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7129" name="Google Shape;7129;p5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7121" name="Google Shape;7121;p5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7123" name="Google Shape;7123;p5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rgbClr val="FFFFFF"/>
                </a:solidFill>
              </a:endParaRPr>
            </a:p>
          </p:txBody>
        </p:sp>
        <p:sp>
          <p:nvSpPr>
            <p:cNvPr id="7120" name="Google Shape;7120;p5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endParaRPr>
            </a:p>
          </p:txBody>
        </p:sp>
      </p:grpSp>
      <p:grpSp>
        <p:nvGrpSpPr>
          <p:cNvPr id="7132" name="Google Shape;7132;p52"/>
          <p:cNvGrpSpPr/>
          <p:nvPr/>
        </p:nvGrpSpPr>
        <p:grpSpPr>
          <a:xfrm>
            <a:off x="706393" y="969273"/>
            <a:ext cx="2518541" cy="209309"/>
            <a:chOff x="803163" y="1111966"/>
            <a:chExt cx="2447800" cy="203430"/>
          </a:xfrm>
        </p:grpSpPr>
        <p:grpSp>
          <p:nvGrpSpPr>
            <p:cNvPr id="7133" name="Google Shape;7133;p52"/>
            <p:cNvGrpSpPr/>
            <p:nvPr/>
          </p:nvGrpSpPr>
          <p:grpSpPr>
            <a:xfrm>
              <a:off x="1958180" y="1111966"/>
              <a:ext cx="588019" cy="121396"/>
              <a:chOff x="4808316" y="2800065"/>
              <a:chExt cx="1999386" cy="412910"/>
            </a:xfrm>
          </p:grpSpPr>
          <p:sp>
            <p:nvSpPr>
              <p:cNvPr id="7134" name="Google Shape;7134;p5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135" name="Google Shape;7135;p52"/>
              <p:cNvGrpSpPr/>
              <p:nvPr/>
            </p:nvGrpSpPr>
            <p:grpSpPr>
              <a:xfrm>
                <a:off x="4808316" y="2800065"/>
                <a:ext cx="92400" cy="411825"/>
                <a:chOff x="845575" y="2563700"/>
                <a:chExt cx="92400" cy="411825"/>
              </a:xfrm>
            </p:grpSpPr>
            <p:cxnSp>
              <p:nvCxnSpPr>
                <p:cNvPr id="7136" name="Google Shape;7136;p5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37" name="Google Shape;7137;p5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cxnSp>
          <p:nvCxnSpPr>
            <p:cNvPr id="7138" name="Google Shape;7138;p5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139" name="Google Shape;7139;p5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140" name="Google Shape;7140;p52"/>
            <p:cNvGrpSpPr/>
            <p:nvPr/>
          </p:nvGrpSpPr>
          <p:grpSpPr>
            <a:xfrm>
              <a:off x="803163" y="1111974"/>
              <a:ext cx="591158" cy="121545"/>
              <a:chOff x="803163" y="1111974"/>
              <a:chExt cx="591158" cy="121545"/>
            </a:xfrm>
          </p:grpSpPr>
          <p:grpSp>
            <p:nvGrpSpPr>
              <p:cNvPr id="7141" name="Google Shape;7141;p52"/>
              <p:cNvGrpSpPr/>
              <p:nvPr/>
            </p:nvGrpSpPr>
            <p:grpSpPr>
              <a:xfrm>
                <a:off x="803163" y="1111974"/>
                <a:ext cx="27175" cy="121077"/>
                <a:chOff x="845575" y="2563700"/>
                <a:chExt cx="92400" cy="411825"/>
              </a:xfrm>
            </p:grpSpPr>
            <p:cxnSp>
              <p:nvCxnSpPr>
                <p:cNvPr id="7142" name="Google Shape;7142;p5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43" name="Google Shape;7143;p5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144" name="Google Shape;7144;p5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45" name="Google Shape;7145;p52"/>
            <p:cNvGrpSpPr/>
            <p:nvPr/>
          </p:nvGrpSpPr>
          <p:grpSpPr>
            <a:xfrm>
              <a:off x="1381910" y="1194219"/>
              <a:ext cx="588341" cy="121177"/>
              <a:chOff x="1381910" y="1194219"/>
              <a:chExt cx="588341" cy="121177"/>
            </a:xfrm>
          </p:grpSpPr>
          <p:grpSp>
            <p:nvGrpSpPr>
              <p:cNvPr id="7146" name="Google Shape;7146;p52"/>
              <p:cNvGrpSpPr/>
              <p:nvPr/>
            </p:nvGrpSpPr>
            <p:grpSpPr>
              <a:xfrm rot="10800000">
                <a:off x="1381910" y="1194319"/>
                <a:ext cx="27175" cy="121077"/>
                <a:chOff x="2070100" y="2563700"/>
                <a:chExt cx="92400" cy="411825"/>
              </a:xfrm>
            </p:grpSpPr>
            <p:cxnSp>
              <p:nvCxnSpPr>
                <p:cNvPr id="7147" name="Google Shape;7147;p5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48" name="Google Shape;7148;p5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149" name="Google Shape;7149;p5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50" name="Google Shape;7150;p52"/>
            <p:cNvGrpSpPr/>
            <p:nvPr/>
          </p:nvGrpSpPr>
          <p:grpSpPr>
            <a:xfrm>
              <a:off x="2532079" y="1194219"/>
              <a:ext cx="704927" cy="121177"/>
              <a:chOff x="2532079" y="1194219"/>
              <a:chExt cx="704927" cy="121177"/>
            </a:xfrm>
          </p:grpSpPr>
          <p:grpSp>
            <p:nvGrpSpPr>
              <p:cNvPr id="7151" name="Google Shape;7151;p52"/>
              <p:cNvGrpSpPr/>
              <p:nvPr/>
            </p:nvGrpSpPr>
            <p:grpSpPr>
              <a:xfrm rot="10800000">
                <a:off x="2532079" y="1194319"/>
                <a:ext cx="27175" cy="121077"/>
                <a:chOff x="2070100" y="2563700"/>
                <a:chExt cx="92400" cy="411825"/>
              </a:xfrm>
            </p:grpSpPr>
            <p:cxnSp>
              <p:nvCxnSpPr>
                <p:cNvPr id="7152" name="Google Shape;7152;p5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53" name="Google Shape;7153;p5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154" name="Google Shape;7154;p5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155" name="Google Shape;7155;p52"/>
          <p:cNvGrpSpPr/>
          <p:nvPr/>
        </p:nvGrpSpPr>
        <p:grpSpPr>
          <a:xfrm>
            <a:off x="3499403" y="3665904"/>
            <a:ext cx="1567778" cy="491677"/>
            <a:chOff x="5194708" y="3484366"/>
            <a:chExt cx="3148148" cy="987304"/>
          </a:xfrm>
        </p:grpSpPr>
        <p:grpSp>
          <p:nvGrpSpPr>
            <p:cNvPr id="7156" name="Google Shape;7156;p52"/>
            <p:cNvGrpSpPr/>
            <p:nvPr/>
          </p:nvGrpSpPr>
          <p:grpSpPr>
            <a:xfrm>
              <a:off x="7531521" y="3484366"/>
              <a:ext cx="811335" cy="987304"/>
              <a:chOff x="3379425" y="1617275"/>
              <a:chExt cx="1090650" cy="1327200"/>
            </a:xfrm>
          </p:grpSpPr>
          <p:sp>
            <p:nvSpPr>
              <p:cNvPr id="7157" name="Google Shape;7157;p5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8" name="Google Shape;7158;p5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9" name="Google Shape;7159;p5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60" name="Google Shape;7160;p52"/>
            <p:cNvGrpSpPr/>
            <p:nvPr/>
          </p:nvGrpSpPr>
          <p:grpSpPr>
            <a:xfrm>
              <a:off x="6752546" y="3484366"/>
              <a:ext cx="811428" cy="987304"/>
              <a:chOff x="2332275" y="1617275"/>
              <a:chExt cx="1090775" cy="1327200"/>
            </a:xfrm>
          </p:grpSpPr>
          <p:sp>
            <p:nvSpPr>
              <p:cNvPr id="7161" name="Google Shape;7161;p5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2" name="Google Shape;7162;p5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3" name="Google Shape;7163;p5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64" name="Google Shape;7164;p52"/>
            <p:cNvGrpSpPr/>
            <p:nvPr/>
          </p:nvGrpSpPr>
          <p:grpSpPr>
            <a:xfrm>
              <a:off x="5973664" y="3484366"/>
              <a:ext cx="811335" cy="987304"/>
              <a:chOff x="1285250" y="1617275"/>
              <a:chExt cx="1090650" cy="1327200"/>
            </a:xfrm>
          </p:grpSpPr>
          <p:sp>
            <p:nvSpPr>
              <p:cNvPr id="7165" name="Google Shape;7165;p5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6" name="Google Shape;7166;p5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7" name="Google Shape;7167;p5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68" name="Google Shape;7168;p52"/>
            <p:cNvGrpSpPr/>
            <p:nvPr/>
          </p:nvGrpSpPr>
          <p:grpSpPr>
            <a:xfrm>
              <a:off x="5194708" y="3484366"/>
              <a:ext cx="811409" cy="987304"/>
              <a:chOff x="238125" y="1617275"/>
              <a:chExt cx="1090750" cy="1327200"/>
            </a:xfrm>
          </p:grpSpPr>
          <p:sp>
            <p:nvSpPr>
              <p:cNvPr id="7169" name="Google Shape;7169;p5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0" name="Google Shape;7170;p5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1" name="Google Shape;7171;p5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172" name="Google Shape;7172;p52"/>
          <p:cNvGrpSpPr/>
          <p:nvPr/>
        </p:nvGrpSpPr>
        <p:grpSpPr>
          <a:xfrm>
            <a:off x="3460012" y="3146315"/>
            <a:ext cx="1616964" cy="346256"/>
            <a:chOff x="1808063" y="4294338"/>
            <a:chExt cx="3370782" cy="721817"/>
          </a:xfrm>
        </p:grpSpPr>
        <p:sp>
          <p:nvSpPr>
            <p:cNvPr id="7173" name="Google Shape;7173;p5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4" name="Google Shape;7174;p5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5" name="Google Shape;7175;p5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6" name="Google Shape;7176;p5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7" name="Google Shape;7177;p5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8" name="Google Shape;7178;p5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9" name="Google Shape;7179;p5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0" name="Google Shape;7180;p5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1" name="Google Shape;7181;p5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2" name="Google Shape;7182;p5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83" name="Google Shape;7183;p52"/>
          <p:cNvGrpSpPr/>
          <p:nvPr/>
        </p:nvGrpSpPr>
        <p:grpSpPr>
          <a:xfrm>
            <a:off x="738224" y="3432344"/>
            <a:ext cx="1295882" cy="646587"/>
            <a:chOff x="834100" y="3642869"/>
            <a:chExt cx="1259483" cy="628426"/>
          </a:xfrm>
        </p:grpSpPr>
        <p:sp>
          <p:nvSpPr>
            <p:cNvPr id="7184" name="Google Shape;7184;p5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5" name="Google Shape;7185;p5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6" name="Google Shape;7186;p5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7" name="Google Shape;7187;p5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8" name="Google Shape;7188;p5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9" name="Google Shape;7189;p5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0" name="Google Shape;7190;p5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1" name="Google Shape;7191;p5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2" name="Google Shape;7192;p5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3" name="Google Shape;7193;p5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4" name="Google Shape;7194;p5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5" name="Google Shape;7195;p5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6" name="Google Shape;7196;p5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7" name="Google Shape;7197;p5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8" name="Google Shape;7198;p5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9" name="Google Shape;7199;p5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0" name="Google Shape;7200;p5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1" name="Google Shape;7201;p5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2" name="Google Shape;7202;p5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3" name="Google Shape;7203;p5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4" name="Google Shape;7204;p5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5" name="Google Shape;7205;p5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6" name="Google Shape;7206;p5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7" name="Google Shape;7207;p5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8" name="Google Shape;7208;p5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209" name="Google Shape;7209;p52"/>
            <p:cNvGrpSpPr/>
            <p:nvPr/>
          </p:nvGrpSpPr>
          <p:grpSpPr>
            <a:xfrm>
              <a:off x="1360364" y="3847835"/>
              <a:ext cx="208119" cy="224359"/>
              <a:chOff x="1360769" y="3847100"/>
              <a:chExt cx="208119" cy="224359"/>
            </a:xfrm>
          </p:grpSpPr>
          <p:sp>
            <p:nvSpPr>
              <p:cNvPr id="7210" name="Google Shape;7210;p5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1" name="Google Shape;7211;p5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2" name="Google Shape;7212;p5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3" name="Google Shape;7213;p5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4" name="Google Shape;7214;p5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5" name="Google Shape;7215;p5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6" name="Google Shape;7216;p5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7" name="Google Shape;7217;p5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8" name="Google Shape;7218;p5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9" name="Google Shape;7219;p5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0" name="Google Shape;7220;p5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1" name="Google Shape;7221;p5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2" name="Google Shape;7222;p5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3" name="Google Shape;7223;p5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4" name="Google Shape;7224;p5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5" name="Google Shape;7225;p5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6" name="Google Shape;7226;p5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7" name="Google Shape;7227;p5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8" name="Google Shape;7228;p5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9" name="Google Shape;7229;p5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230" name="Google Shape;7230;p5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1" name="Google Shape;7231;p5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2" name="Google Shape;7232;p5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3" name="Google Shape;7233;p5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4" name="Google Shape;7234;p5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5" name="Google Shape;7235;p5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6" name="Google Shape;7236;p5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7" name="Google Shape;7237;p5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8" name="Google Shape;7238;p5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9" name="Google Shape;7239;p5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0" name="Google Shape;7240;p5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1" name="Google Shape;7241;p5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2" name="Google Shape;7242;p5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3" name="Google Shape;7243;p5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44" name="Google Shape;7244;p52"/>
          <p:cNvGrpSpPr/>
          <p:nvPr/>
        </p:nvGrpSpPr>
        <p:grpSpPr>
          <a:xfrm rot="5400000">
            <a:off x="5951337" y="3228841"/>
            <a:ext cx="164064" cy="1414916"/>
            <a:chOff x="4428249" y="1369375"/>
            <a:chExt cx="36905" cy="429569"/>
          </a:xfrm>
        </p:grpSpPr>
        <p:sp>
          <p:nvSpPr>
            <p:cNvPr id="7245" name="Google Shape;7245;p5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6" name="Google Shape;7246;p5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7" name="Google Shape;7247;p5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8" name="Google Shape;7248;p5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9" name="Google Shape;7249;p5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0" name="Google Shape;7250;p5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1" name="Google Shape;7251;p5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2" name="Google Shape;7252;p5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3" name="Google Shape;7253;p5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4" name="Google Shape;7254;p5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5" name="Google Shape;7255;p5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6" name="Google Shape;7256;p5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7" name="Google Shape;7257;p5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8" name="Google Shape;7258;p5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9" name="Google Shape;7259;p5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0" name="Google Shape;7260;p5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1" name="Google Shape;7261;p5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2" name="Google Shape;7262;p5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3" name="Google Shape;7263;p5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4" name="Google Shape;7264;p5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5" name="Google Shape;7265;p5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6" name="Google Shape;7266;p5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7" name="Google Shape;7267;p5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8" name="Google Shape;7268;p5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9" name="Google Shape;7269;p5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0" name="Google Shape;7270;p5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1" name="Google Shape;7271;p5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2" name="Google Shape;7272;p5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3" name="Google Shape;7273;p5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4" name="Google Shape;7274;p5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5" name="Google Shape;7275;p5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6" name="Google Shape;7276;p5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77" name="Google Shape;7277;p52"/>
          <p:cNvGrpSpPr/>
          <p:nvPr/>
        </p:nvGrpSpPr>
        <p:grpSpPr>
          <a:xfrm rot="10800000" flipH="1">
            <a:off x="5323766" y="2817385"/>
            <a:ext cx="1419207" cy="24808"/>
            <a:chOff x="219558" y="4738465"/>
            <a:chExt cx="5852400" cy="102300"/>
          </a:xfrm>
        </p:grpSpPr>
        <p:cxnSp>
          <p:nvCxnSpPr>
            <p:cNvPr id="7278" name="Google Shape;7278;p5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279" name="Google Shape;7279;p5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0" name="Google Shape;7280;p5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1" name="Google Shape;7281;p5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2" name="Google Shape;7282;p5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3" name="Google Shape;7283;p5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84" name="Google Shape;7284;p52"/>
          <p:cNvGrpSpPr/>
          <p:nvPr/>
        </p:nvGrpSpPr>
        <p:grpSpPr>
          <a:xfrm>
            <a:off x="5335084" y="3190448"/>
            <a:ext cx="1396570" cy="385016"/>
            <a:chOff x="5286284" y="2966544"/>
            <a:chExt cx="1396570" cy="385016"/>
          </a:xfrm>
        </p:grpSpPr>
        <p:cxnSp>
          <p:nvCxnSpPr>
            <p:cNvPr id="7285" name="Google Shape;7285;p5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286" name="Google Shape;7286;p5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287" name="Google Shape;7287;p52"/>
            <p:cNvGrpSpPr/>
            <p:nvPr/>
          </p:nvGrpSpPr>
          <p:grpSpPr>
            <a:xfrm>
              <a:off x="5287688" y="3173364"/>
              <a:ext cx="1395166" cy="74100"/>
              <a:chOff x="5287688" y="3173364"/>
              <a:chExt cx="1395166" cy="74100"/>
            </a:xfrm>
          </p:grpSpPr>
          <p:cxnSp>
            <p:nvCxnSpPr>
              <p:cNvPr id="7288" name="Google Shape;7288;p5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289" name="Google Shape;7289;p5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290" name="Google Shape;7290;p5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91" name="Google Shape;7291;p5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92" name="Google Shape;7292;p5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93" name="Google Shape;7293;p5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94" name="Google Shape;7294;p5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95" name="Google Shape;7295;p5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296" name="Google Shape;7296;p5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297" name="Google Shape;7297;p52"/>
          <p:cNvGrpSpPr/>
          <p:nvPr/>
        </p:nvGrpSpPr>
        <p:grpSpPr>
          <a:xfrm>
            <a:off x="2021150" y="1609224"/>
            <a:ext cx="1182276" cy="662027"/>
            <a:chOff x="2029517" y="1732295"/>
            <a:chExt cx="1149068" cy="643432"/>
          </a:xfrm>
        </p:grpSpPr>
        <p:grpSp>
          <p:nvGrpSpPr>
            <p:cNvPr id="7298" name="Google Shape;7298;p52"/>
            <p:cNvGrpSpPr/>
            <p:nvPr/>
          </p:nvGrpSpPr>
          <p:grpSpPr>
            <a:xfrm>
              <a:off x="2708660" y="1746937"/>
              <a:ext cx="455427" cy="244429"/>
              <a:chOff x="2700693" y="1746937"/>
              <a:chExt cx="455427" cy="244429"/>
            </a:xfrm>
          </p:grpSpPr>
          <p:grpSp>
            <p:nvGrpSpPr>
              <p:cNvPr id="7299" name="Google Shape;7299;p52"/>
              <p:cNvGrpSpPr/>
              <p:nvPr/>
            </p:nvGrpSpPr>
            <p:grpSpPr>
              <a:xfrm>
                <a:off x="2905682" y="1782817"/>
                <a:ext cx="250438" cy="208549"/>
                <a:chOff x="2905682" y="1782817"/>
                <a:chExt cx="250438" cy="208549"/>
              </a:xfrm>
            </p:grpSpPr>
            <p:cxnSp>
              <p:nvCxnSpPr>
                <p:cNvPr id="7300" name="Google Shape;7300;p5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01" name="Google Shape;7301;p5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02" name="Google Shape;7302;p52"/>
              <p:cNvGrpSpPr/>
              <p:nvPr/>
            </p:nvGrpSpPr>
            <p:grpSpPr>
              <a:xfrm>
                <a:off x="2700693" y="1746937"/>
                <a:ext cx="449967" cy="72374"/>
                <a:chOff x="2700693" y="1746937"/>
                <a:chExt cx="449967" cy="72374"/>
              </a:xfrm>
            </p:grpSpPr>
            <p:cxnSp>
              <p:nvCxnSpPr>
                <p:cNvPr id="7303" name="Google Shape;7303;p5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04" name="Google Shape;7304;p5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305" name="Google Shape;7305;p52"/>
            <p:cNvGrpSpPr/>
            <p:nvPr/>
          </p:nvGrpSpPr>
          <p:grpSpPr>
            <a:xfrm>
              <a:off x="2029517" y="1732295"/>
              <a:ext cx="1149068" cy="643432"/>
              <a:chOff x="2029517" y="1732295"/>
              <a:chExt cx="1149068" cy="643432"/>
            </a:xfrm>
          </p:grpSpPr>
          <p:grpSp>
            <p:nvGrpSpPr>
              <p:cNvPr id="7306" name="Google Shape;7306;p52"/>
              <p:cNvGrpSpPr/>
              <p:nvPr/>
            </p:nvGrpSpPr>
            <p:grpSpPr>
              <a:xfrm>
                <a:off x="2703618" y="2103152"/>
                <a:ext cx="474966" cy="260017"/>
                <a:chOff x="2703618" y="2103152"/>
                <a:chExt cx="474966" cy="260017"/>
              </a:xfrm>
            </p:grpSpPr>
            <p:grpSp>
              <p:nvGrpSpPr>
                <p:cNvPr id="7307" name="Google Shape;7307;p52"/>
                <p:cNvGrpSpPr/>
                <p:nvPr/>
              </p:nvGrpSpPr>
              <p:grpSpPr>
                <a:xfrm>
                  <a:off x="2703618" y="2290640"/>
                  <a:ext cx="450291" cy="72529"/>
                  <a:chOff x="2703618" y="2290640"/>
                  <a:chExt cx="450291" cy="72529"/>
                </a:xfrm>
              </p:grpSpPr>
              <p:cxnSp>
                <p:nvCxnSpPr>
                  <p:cNvPr id="7308" name="Google Shape;7308;p5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09" name="Google Shape;7309;p5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10" name="Google Shape;7310;p52"/>
                <p:cNvGrpSpPr/>
                <p:nvPr/>
              </p:nvGrpSpPr>
              <p:grpSpPr>
                <a:xfrm>
                  <a:off x="2908607" y="2103152"/>
                  <a:ext cx="269977" cy="223538"/>
                  <a:chOff x="2908607" y="2103152"/>
                  <a:chExt cx="269977" cy="223538"/>
                </a:xfrm>
              </p:grpSpPr>
              <p:cxnSp>
                <p:nvCxnSpPr>
                  <p:cNvPr id="7311" name="Google Shape;7311;p5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12" name="Google Shape;7312;p5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313" name="Google Shape;7313;p52"/>
              <p:cNvGrpSpPr/>
              <p:nvPr/>
            </p:nvGrpSpPr>
            <p:grpSpPr>
              <a:xfrm>
                <a:off x="2029517" y="1732295"/>
                <a:ext cx="685827" cy="643432"/>
                <a:chOff x="2029517" y="1732295"/>
                <a:chExt cx="685827" cy="643432"/>
              </a:xfrm>
            </p:grpSpPr>
            <p:sp>
              <p:nvSpPr>
                <p:cNvPr id="7314" name="Google Shape;7314;p5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315" name="Google Shape;7315;p52"/>
                <p:cNvGrpSpPr/>
                <p:nvPr/>
              </p:nvGrpSpPr>
              <p:grpSpPr>
                <a:xfrm>
                  <a:off x="2158948" y="1732295"/>
                  <a:ext cx="556396" cy="333108"/>
                  <a:chOff x="2158948" y="1732295"/>
                  <a:chExt cx="556396" cy="333108"/>
                </a:xfrm>
              </p:grpSpPr>
              <p:cxnSp>
                <p:nvCxnSpPr>
                  <p:cNvPr id="7316" name="Google Shape;7316;p5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317" name="Google Shape;7317;p5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18" name="Google Shape;7318;p52"/>
                <p:cNvGrpSpPr/>
                <p:nvPr/>
              </p:nvGrpSpPr>
              <p:grpSpPr>
                <a:xfrm>
                  <a:off x="2159908" y="2065057"/>
                  <a:ext cx="550884" cy="310670"/>
                  <a:chOff x="2159908" y="2065057"/>
                  <a:chExt cx="550884" cy="310670"/>
                </a:xfrm>
              </p:grpSpPr>
              <p:cxnSp>
                <p:nvCxnSpPr>
                  <p:cNvPr id="7319" name="Google Shape;7319;p5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320" name="Google Shape;7320;p5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grpSp>
        <p:nvGrpSpPr>
          <p:cNvPr id="7321" name="Google Shape;7321;p52"/>
          <p:cNvGrpSpPr/>
          <p:nvPr/>
        </p:nvGrpSpPr>
        <p:grpSpPr>
          <a:xfrm>
            <a:off x="706399" y="1556837"/>
            <a:ext cx="962651" cy="810058"/>
            <a:chOff x="844912" y="1681380"/>
            <a:chExt cx="935611" cy="787305"/>
          </a:xfrm>
        </p:grpSpPr>
        <p:grpSp>
          <p:nvGrpSpPr>
            <p:cNvPr id="7322" name="Google Shape;7322;p52"/>
            <p:cNvGrpSpPr/>
            <p:nvPr/>
          </p:nvGrpSpPr>
          <p:grpSpPr>
            <a:xfrm>
              <a:off x="844912" y="1819635"/>
              <a:ext cx="329836" cy="510016"/>
              <a:chOff x="844912" y="1819635"/>
              <a:chExt cx="329836" cy="510016"/>
            </a:xfrm>
          </p:grpSpPr>
          <p:sp>
            <p:nvSpPr>
              <p:cNvPr id="7323" name="Google Shape;7323;p5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4" name="Google Shape;7324;p5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5" name="Google Shape;7325;p5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6" name="Google Shape;7326;p5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7" name="Google Shape;7327;p5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8" name="Google Shape;7328;p5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29" name="Google Shape;7329;p52"/>
            <p:cNvGrpSpPr/>
            <p:nvPr/>
          </p:nvGrpSpPr>
          <p:grpSpPr>
            <a:xfrm>
              <a:off x="1284601" y="2158168"/>
              <a:ext cx="495923" cy="310517"/>
              <a:chOff x="1284601" y="2158168"/>
              <a:chExt cx="495923" cy="310517"/>
            </a:xfrm>
          </p:grpSpPr>
          <p:sp>
            <p:nvSpPr>
              <p:cNvPr id="7330" name="Google Shape;7330;p5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331" name="Google Shape;7331;p52"/>
              <p:cNvGrpSpPr/>
              <p:nvPr/>
            </p:nvGrpSpPr>
            <p:grpSpPr>
              <a:xfrm>
                <a:off x="1507666" y="2158168"/>
                <a:ext cx="272858" cy="310517"/>
                <a:chOff x="1507666" y="2158168"/>
                <a:chExt cx="272858" cy="310517"/>
              </a:xfrm>
            </p:grpSpPr>
            <p:grpSp>
              <p:nvGrpSpPr>
                <p:cNvPr id="7332" name="Google Shape;7332;p52"/>
                <p:cNvGrpSpPr/>
                <p:nvPr/>
              </p:nvGrpSpPr>
              <p:grpSpPr>
                <a:xfrm>
                  <a:off x="1507666" y="2176104"/>
                  <a:ext cx="166395" cy="273149"/>
                  <a:chOff x="1507666" y="2176104"/>
                  <a:chExt cx="166395" cy="273149"/>
                </a:xfrm>
              </p:grpSpPr>
              <p:sp>
                <p:nvSpPr>
                  <p:cNvPr id="7333" name="Google Shape;7333;p5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4" name="Google Shape;7334;p5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5" name="Google Shape;7335;p5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6" name="Google Shape;7336;p5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7" name="Google Shape;7337;p5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8" name="Google Shape;7338;p5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9" name="Google Shape;7339;p5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340" name="Google Shape;7340;p5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1" name="Google Shape;7341;p5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342" name="Google Shape;7342;p52"/>
            <p:cNvGrpSpPr/>
            <p:nvPr/>
          </p:nvGrpSpPr>
          <p:grpSpPr>
            <a:xfrm>
              <a:off x="1284601" y="1681380"/>
              <a:ext cx="495923" cy="310517"/>
              <a:chOff x="1284601" y="1681380"/>
              <a:chExt cx="495923" cy="310517"/>
            </a:xfrm>
          </p:grpSpPr>
          <p:sp>
            <p:nvSpPr>
              <p:cNvPr id="7343" name="Google Shape;7343;p5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344" name="Google Shape;7344;p52"/>
              <p:cNvGrpSpPr/>
              <p:nvPr/>
            </p:nvGrpSpPr>
            <p:grpSpPr>
              <a:xfrm>
                <a:off x="1507666" y="1681380"/>
                <a:ext cx="272858" cy="310517"/>
                <a:chOff x="1507666" y="1681380"/>
                <a:chExt cx="272858" cy="310517"/>
              </a:xfrm>
            </p:grpSpPr>
            <p:grpSp>
              <p:nvGrpSpPr>
                <p:cNvPr id="7345" name="Google Shape;7345;p52"/>
                <p:cNvGrpSpPr/>
                <p:nvPr/>
              </p:nvGrpSpPr>
              <p:grpSpPr>
                <a:xfrm>
                  <a:off x="1507666" y="1700120"/>
                  <a:ext cx="166395" cy="272984"/>
                  <a:chOff x="1507666" y="1700120"/>
                  <a:chExt cx="166395" cy="272984"/>
                </a:xfrm>
              </p:grpSpPr>
              <p:sp>
                <p:nvSpPr>
                  <p:cNvPr id="7346" name="Google Shape;7346;p5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7" name="Google Shape;7347;p5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8" name="Google Shape;7348;p5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9" name="Google Shape;7349;p5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0" name="Google Shape;7350;p5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1" name="Google Shape;7351;p5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2" name="Google Shape;7352;p5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353" name="Google Shape;7353;p5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4" name="Google Shape;7354;p5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7355" name="Google Shape;7355;p52"/>
          <p:cNvGrpSpPr/>
          <p:nvPr/>
        </p:nvGrpSpPr>
        <p:grpSpPr>
          <a:xfrm>
            <a:off x="6815339" y="2324267"/>
            <a:ext cx="1622269" cy="552443"/>
            <a:chOff x="6894650" y="2574740"/>
            <a:chExt cx="1445100" cy="492111"/>
          </a:xfrm>
        </p:grpSpPr>
        <p:sp>
          <p:nvSpPr>
            <p:cNvPr id="7356" name="Google Shape;7356;p5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7" name="Google Shape;7357;p5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8" name="Google Shape;7358;p5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9" name="Google Shape;7359;p5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0" name="Google Shape;7360;p5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361" name="Google Shape;7361;p5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362" name="Google Shape;7362;p52"/>
          <p:cNvGrpSpPr/>
          <p:nvPr/>
        </p:nvGrpSpPr>
        <p:grpSpPr>
          <a:xfrm>
            <a:off x="6834882" y="3698522"/>
            <a:ext cx="1583206" cy="475705"/>
            <a:chOff x="6953919" y="3907920"/>
            <a:chExt cx="1377300" cy="475705"/>
          </a:xfrm>
        </p:grpSpPr>
        <p:cxnSp>
          <p:nvCxnSpPr>
            <p:cNvPr id="7363" name="Google Shape;7363;p5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364" name="Google Shape;7364;p5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365" name="Google Shape;7365;p5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366" name="Google Shape;7366;p5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367" name="Google Shape;7367;p5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368" name="Google Shape;7368;p52"/>
          <p:cNvGrpSpPr/>
          <p:nvPr/>
        </p:nvGrpSpPr>
        <p:grpSpPr>
          <a:xfrm>
            <a:off x="2338470" y="2459668"/>
            <a:ext cx="836286" cy="824529"/>
            <a:chOff x="2389399" y="2595741"/>
            <a:chExt cx="812796" cy="801369"/>
          </a:xfrm>
        </p:grpSpPr>
        <p:grpSp>
          <p:nvGrpSpPr>
            <p:cNvPr id="7369" name="Google Shape;7369;p52"/>
            <p:cNvGrpSpPr/>
            <p:nvPr/>
          </p:nvGrpSpPr>
          <p:grpSpPr>
            <a:xfrm>
              <a:off x="2492145" y="2881565"/>
              <a:ext cx="607300" cy="229751"/>
              <a:chOff x="2492145" y="2881565"/>
              <a:chExt cx="607300" cy="229751"/>
            </a:xfrm>
          </p:grpSpPr>
          <p:sp>
            <p:nvSpPr>
              <p:cNvPr id="7370" name="Google Shape;7370;p5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1" name="Google Shape;7371;p5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2" name="Google Shape;7372;p5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73" name="Google Shape;7373;p52"/>
            <p:cNvGrpSpPr/>
            <p:nvPr/>
          </p:nvGrpSpPr>
          <p:grpSpPr>
            <a:xfrm>
              <a:off x="2389399" y="2595741"/>
              <a:ext cx="812796" cy="296825"/>
              <a:chOff x="2389399" y="2595741"/>
              <a:chExt cx="812796" cy="296825"/>
            </a:xfrm>
          </p:grpSpPr>
          <p:grpSp>
            <p:nvGrpSpPr>
              <p:cNvPr id="7374" name="Google Shape;7374;p52"/>
              <p:cNvGrpSpPr/>
              <p:nvPr/>
            </p:nvGrpSpPr>
            <p:grpSpPr>
              <a:xfrm>
                <a:off x="2389399" y="2595741"/>
                <a:ext cx="363638" cy="296825"/>
                <a:chOff x="2389399" y="2595741"/>
                <a:chExt cx="363638" cy="296825"/>
              </a:xfrm>
            </p:grpSpPr>
            <p:grpSp>
              <p:nvGrpSpPr>
                <p:cNvPr id="7375" name="Google Shape;7375;p52"/>
                <p:cNvGrpSpPr/>
                <p:nvPr/>
              </p:nvGrpSpPr>
              <p:grpSpPr>
                <a:xfrm>
                  <a:off x="2493852" y="2794333"/>
                  <a:ext cx="259185" cy="98232"/>
                  <a:chOff x="2493852" y="2794333"/>
                  <a:chExt cx="259185" cy="98232"/>
                </a:xfrm>
              </p:grpSpPr>
              <p:sp>
                <p:nvSpPr>
                  <p:cNvPr id="7376" name="Google Shape;7376;p5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7" name="Google Shape;7377;p5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8" name="Google Shape;7378;p5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79" name="Google Shape;7379;p52"/>
                <p:cNvGrpSpPr/>
                <p:nvPr/>
              </p:nvGrpSpPr>
              <p:grpSpPr>
                <a:xfrm>
                  <a:off x="2389399" y="2595741"/>
                  <a:ext cx="224343" cy="182054"/>
                  <a:chOff x="2389399" y="2595741"/>
                  <a:chExt cx="224343" cy="182054"/>
                </a:xfrm>
              </p:grpSpPr>
              <p:sp>
                <p:nvSpPr>
                  <p:cNvPr id="7380" name="Google Shape;7380;p5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1" name="Google Shape;7381;p5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382" name="Google Shape;7382;p52"/>
              <p:cNvGrpSpPr/>
              <p:nvPr/>
            </p:nvGrpSpPr>
            <p:grpSpPr>
              <a:xfrm>
                <a:off x="2683630" y="2595741"/>
                <a:ext cx="224334" cy="296825"/>
                <a:chOff x="2683630" y="2595741"/>
                <a:chExt cx="224334" cy="296825"/>
              </a:xfrm>
            </p:grpSpPr>
            <p:grpSp>
              <p:nvGrpSpPr>
                <p:cNvPr id="7383" name="Google Shape;7383;p52"/>
                <p:cNvGrpSpPr/>
                <p:nvPr/>
              </p:nvGrpSpPr>
              <p:grpSpPr>
                <a:xfrm>
                  <a:off x="2788083" y="2794333"/>
                  <a:ext cx="15356" cy="98232"/>
                  <a:chOff x="2788083" y="2794333"/>
                  <a:chExt cx="15356" cy="98232"/>
                </a:xfrm>
              </p:grpSpPr>
              <p:sp>
                <p:nvSpPr>
                  <p:cNvPr id="7384" name="Google Shape;7384;p5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5" name="Google Shape;7385;p5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6" name="Google Shape;7386;p5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87" name="Google Shape;7387;p52"/>
                <p:cNvGrpSpPr/>
                <p:nvPr/>
              </p:nvGrpSpPr>
              <p:grpSpPr>
                <a:xfrm>
                  <a:off x="2683630" y="2595741"/>
                  <a:ext cx="224334" cy="182054"/>
                  <a:chOff x="2683630" y="2595741"/>
                  <a:chExt cx="224334" cy="182054"/>
                </a:xfrm>
              </p:grpSpPr>
              <p:sp>
                <p:nvSpPr>
                  <p:cNvPr id="7388" name="Google Shape;7388;p5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9" name="Google Shape;7389;p5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390" name="Google Shape;7390;p52"/>
              <p:cNvGrpSpPr/>
              <p:nvPr/>
            </p:nvGrpSpPr>
            <p:grpSpPr>
              <a:xfrm>
                <a:off x="2838475" y="2595741"/>
                <a:ext cx="363719" cy="296825"/>
                <a:chOff x="2838475" y="2595741"/>
                <a:chExt cx="363719" cy="296825"/>
              </a:xfrm>
            </p:grpSpPr>
            <p:grpSp>
              <p:nvGrpSpPr>
                <p:cNvPr id="7391" name="Google Shape;7391;p52"/>
                <p:cNvGrpSpPr/>
                <p:nvPr/>
              </p:nvGrpSpPr>
              <p:grpSpPr>
                <a:xfrm>
                  <a:off x="2838475" y="2794333"/>
                  <a:ext cx="259185" cy="98232"/>
                  <a:chOff x="2838475" y="2794333"/>
                  <a:chExt cx="259185" cy="98232"/>
                </a:xfrm>
              </p:grpSpPr>
              <p:sp>
                <p:nvSpPr>
                  <p:cNvPr id="7392" name="Google Shape;7392;p5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3" name="Google Shape;7393;p5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4" name="Google Shape;7394;p5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95" name="Google Shape;7395;p52"/>
                <p:cNvGrpSpPr/>
                <p:nvPr/>
              </p:nvGrpSpPr>
              <p:grpSpPr>
                <a:xfrm>
                  <a:off x="2977852" y="2595741"/>
                  <a:ext cx="224343" cy="182054"/>
                  <a:chOff x="2977852" y="2595741"/>
                  <a:chExt cx="224343" cy="182054"/>
                </a:xfrm>
              </p:grpSpPr>
              <p:sp>
                <p:nvSpPr>
                  <p:cNvPr id="7396" name="Google Shape;7396;p5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7" name="Google Shape;7397;p5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7398" name="Google Shape;7398;p52"/>
            <p:cNvGrpSpPr/>
            <p:nvPr/>
          </p:nvGrpSpPr>
          <p:grpSpPr>
            <a:xfrm>
              <a:off x="2389399" y="3100241"/>
              <a:ext cx="812796" cy="296869"/>
              <a:chOff x="2389399" y="3100241"/>
              <a:chExt cx="812796" cy="296869"/>
            </a:xfrm>
          </p:grpSpPr>
          <p:grpSp>
            <p:nvGrpSpPr>
              <p:cNvPr id="7399" name="Google Shape;7399;p52"/>
              <p:cNvGrpSpPr/>
              <p:nvPr/>
            </p:nvGrpSpPr>
            <p:grpSpPr>
              <a:xfrm>
                <a:off x="2683630" y="3100241"/>
                <a:ext cx="224334" cy="296869"/>
                <a:chOff x="2683630" y="3100241"/>
                <a:chExt cx="224334" cy="296869"/>
              </a:xfrm>
            </p:grpSpPr>
            <p:grpSp>
              <p:nvGrpSpPr>
                <p:cNvPr id="7400" name="Google Shape;7400;p52"/>
                <p:cNvGrpSpPr/>
                <p:nvPr/>
              </p:nvGrpSpPr>
              <p:grpSpPr>
                <a:xfrm>
                  <a:off x="2788083" y="3100241"/>
                  <a:ext cx="15356" cy="98237"/>
                  <a:chOff x="2788083" y="3100241"/>
                  <a:chExt cx="15356" cy="98237"/>
                </a:xfrm>
              </p:grpSpPr>
              <p:sp>
                <p:nvSpPr>
                  <p:cNvPr id="7401" name="Google Shape;7401;p5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2" name="Google Shape;7402;p5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3" name="Google Shape;7403;p5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04" name="Google Shape;7404;p52"/>
                <p:cNvGrpSpPr/>
                <p:nvPr/>
              </p:nvGrpSpPr>
              <p:grpSpPr>
                <a:xfrm>
                  <a:off x="2683630" y="3215065"/>
                  <a:ext cx="224334" cy="182045"/>
                  <a:chOff x="2683630" y="3215065"/>
                  <a:chExt cx="224334" cy="182045"/>
                </a:xfrm>
              </p:grpSpPr>
              <p:sp>
                <p:nvSpPr>
                  <p:cNvPr id="7405" name="Google Shape;7405;p5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6" name="Google Shape;7406;p5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407" name="Google Shape;7407;p52"/>
              <p:cNvGrpSpPr/>
              <p:nvPr/>
            </p:nvGrpSpPr>
            <p:grpSpPr>
              <a:xfrm>
                <a:off x="2389399" y="3100241"/>
                <a:ext cx="363638" cy="296869"/>
                <a:chOff x="2389399" y="3100241"/>
                <a:chExt cx="363638" cy="296869"/>
              </a:xfrm>
            </p:grpSpPr>
            <p:grpSp>
              <p:nvGrpSpPr>
                <p:cNvPr id="7408" name="Google Shape;7408;p52"/>
                <p:cNvGrpSpPr/>
                <p:nvPr/>
              </p:nvGrpSpPr>
              <p:grpSpPr>
                <a:xfrm>
                  <a:off x="2493852" y="3100241"/>
                  <a:ext cx="259185" cy="98237"/>
                  <a:chOff x="2493852" y="3100241"/>
                  <a:chExt cx="259185" cy="98237"/>
                </a:xfrm>
              </p:grpSpPr>
              <p:sp>
                <p:nvSpPr>
                  <p:cNvPr id="7409" name="Google Shape;7409;p5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0" name="Google Shape;7410;p5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1" name="Google Shape;7411;p5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12" name="Google Shape;7412;p52"/>
                <p:cNvGrpSpPr/>
                <p:nvPr/>
              </p:nvGrpSpPr>
              <p:grpSpPr>
                <a:xfrm>
                  <a:off x="2389399" y="3215065"/>
                  <a:ext cx="224343" cy="182045"/>
                  <a:chOff x="2389399" y="3215065"/>
                  <a:chExt cx="224343" cy="182045"/>
                </a:xfrm>
              </p:grpSpPr>
              <p:sp>
                <p:nvSpPr>
                  <p:cNvPr id="7413" name="Google Shape;7413;p5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4" name="Google Shape;7414;p5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415" name="Google Shape;7415;p52"/>
              <p:cNvGrpSpPr/>
              <p:nvPr/>
            </p:nvGrpSpPr>
            <p:grpSpPr>
              <a:xfrm>
                <a:off x="2838475" y="3100241"/>
                <a:ext cx="363719" cy="296869"/>
                <a:chOff x="2838475" y="3100241"/>
                <a:chExt cx="363719" cy="296869"/>
              </a:xfrm>
            </p:grpSpPr>
            <p:grpSp>
              <p:nvGrpSpPr>
                <p:cNvPr id="7416" name="Google Shape;7416;p52"/>
                <p:cNvGrpSpPr/>
                <p:nvPr/>
              </p:nvGrpSpPr>
              <p:grpSpPr>
                <a:xfrm>
                  <a:off x="2838475" y="3100241"/>
                  <a:ext cx="259185" cy="98237"/>
                  <a:chOff x="2838475" y="3100241"/>
                  <a:chExt cx="259185" cy="98237"/>
                </a:xfrm>
              </p:grpSpPr>
              <p:sp>
                <p:nvSpPr>
                  <p:cNvPr id="7417" name="Google Shape;7417;p5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8" name="Google Shape;7418;p5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9" name="Google Shape;7419;p5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20" name="Google Shape;7420;p52"/>
                <p:cNvGrpSpPr/>
                <p:nvPr/>
              </p:nvGrpSpPr>
              <p:grpSpPr>
                <a:xfrm>
                  <a:off x="2977852" y="3215065"/>
                  <a:ext cx="224343" cy="182045"/>
                  <a:chOff x="2977852" y="3215065"/>
                  <a:chExt cx="224343" cy="182045"/>
                </a:xfrm>
              </p:grpSpPr>
              <p:sp>
                <p:nvSpPr>
                  <p:cNvPr id="7421" name="Google Shape;7421;p5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2" name="Google Shape;7422;p5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426"/>
        <p:cNvGrpSpPr/>
        <p:nvPr/>
      </p:nvGrpSpPr>
      <p:grpSpPr>
        <a:xfrm>
          <a:off x="0" y="0"/>
          <a:ext cx="0" cy="0"/>
          <a:chOff x="0" y="0"/>
          <a:chExt cx="0" cy="0"/>
        </a:xfrm>
      </p:grpSpPr>
      <p:grpSp>
        <p:nvGrpSpPr>
          <p:cNvPr id="7427" name="Google Shape;7427;p53"/>
          <p:cNvGrpSpPr/>
          <p:nvPr/>
        </p:nvGrpSpPr>
        <p:grpSpPr>
          <a:xfrm>
            <a:off x="702088" y="3155922"/>
            <a:ext cx="2390414" cy="1024800"/>
            <a:chOff x="728925" y="3296613"/>
            <a:chExt cx="2390414" cy="1024800"/>
          </a:xfrm>
        </p:grpSpPr>
        <p:grpSp>
          <p:nvGrpSpPr>
            <p:cNvPr id="7428" name="Google Shape;7428;p53"/>
            <p:cNvGrpSpPr/>
            <p:nvPr/>
          </p:nvGrpSpPr>
          <p:grpSpPr>
            <a:xfrm>
              <a:off x="728925" y="3619800"/>
              <a:ext cx="2390414" cy="500893"/>
              <a:chOff x="728925" y="3619800"/>
              <a:chExt cx="2390414" cy="500893"/>
            </a:xfrm>
          </p:grpSpPr>
          <p:sp>
            <p:nvSpPr>
              <p:cNvPr id="7429" name="Google Shape;7429;p5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7430" name="Google Shape;7430;p5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grpSp>
        <p:grpSp>
          <p:nvGrpSpPr>
            <p:cNvPr id="7431" name="Google Shape;7431;p53"/>
            <p:cNvGrpSpPr/>
            <p:nvPr/>
          </p:nvGrpSpPr>
          <p:grpSpPr>
            <a:xfrm>
              <a:off x="1348050" y="3296613"/>
              <a:ext cx="1706152" cy="1024800"/>
              <a:chOff x="1348050" y="3296613"/>
              <a:chExt cx="1706152" cy="1024800"/>
            </a:xfrm>
          </p:grpSpPr>
          <p:sp>
            <p:nvSpPr>
              <p:cNvPr id="7432" name="Google Shape;7432;p5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7433" name="Google Shape;7433;p5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7434" name="Google Shape;7434;p5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7435" name="Google Shape;7435;p5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sp>
            <p:nvSpPr>
              <p:cNvPr id="7436" name="Google Shape;7436;p5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dirty="0"/>
              </a:p>
            </p:txBody>
          </p:sp>
        </p:grpSp>
        <p:grpSp>
          <p:nvGrpSpPr>
            <p:cNvPr id="7437" name="Google Shape;7437;p53"/>
            <p:cNvGrpSpPr/>
            <p:nvPr/>
          </p:nvGrpSpPr>
          <p:grpSpPr>
            <a:xfrm>
              <a:off x="1455707" y="3654858"/>
              <a:ext cx="1491150" cy="417657"/>
              <a:chOff x="1455707" y="3654858"/>
              <a:chExt cx="1491150" cy="417657"/>
            </a:xfrm>
          </p:grpSpPr>
          <p:sp>
            <p:nvSpPr>
              <p:cNvPr id="7438" name="Google Shape;7438;p5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9" name="Google Shape;7439;p5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0" name="Google Shape;7440;p5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1" name="Google Shape;7441;p5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2" name="Google Shape;7442;p5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3" name="Google Shape;7443;p5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4" name="Google Shape;7444;p5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5" name="Google Shape;7445;p5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6" name="Google Shape;7446;p5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7" name="Google Shape;7447;p5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8" name="Google Shape;7448;p5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9" name="Google Shape;7449;p5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0" name="Google Shape;7450;p5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1" name="Google Shape;7451;p5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2" name="Google Shape;7452;p5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3" name="Google Shape;7453;p5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4" name="Google Shape;7454;p5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5" name="Google Shape;7455;p5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6" name="Google Shape;7456;p5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7" name="Google Shape;7457;p5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aphicFrame>
        <p:nvGraphicFramePr>
          <p:cNvPr id="7458" name="Google Shape;7458;p53"/>
          <p:cNvGraphicFramePr/>
          <p:nvPr/>
        </p:nvGraphicFramePr>
        <p:xfrm>
          <a:off x="5937787" y="2153834"/>
          <a:ext cx="3000000" cy="3000000"/>
        </p:xfrm>
        <a:graphic>
          <a:graphicData uri="http://schemas.openxmlformats.org/drawingml/2006/table">
            <a:tbl>
              <a:tblPr>
                <a:noFill/>
                <a:tableStyleId>{D98DC788-3108-4347-BF98-196111C1DC53}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459" name="Google Shape;7459;p53"/>
          <p:cNvGrpSpPr/>
          <p:nvPr/>
        </p:nvGrpSpPr>
        <p:grpSpPr>
          <a:xfrm>
            <a:off x="710464" y="981599"/>
            <a:ext cx="2396505" cy="976502"/>
            <a:chOff x="749309" y="1112739"/>
            <a:chExt cx="2371603" cy="976502"/>
          </a:xfrm>
        </p:grpSpPr>
        <p:grpSp>
          <p:nvGrpSpPr>
            <p:cNvPr id="7460" name="Google Shape;7460;p53"/>
            <p:cNvGrpSpPr/>
            <p:nvPr/>
          </p:nvGrpSpPr>
          <p:grpSpPr>
            <a:xfrm>
              <a:off x="1092126" y="1112739"/>
              <a:ext cx="2028786" cy="975464"/>
              <a:chOff x="1092126" y="1112739"/>
              <a:chExt cx="2028786" cy="975464"/>
            </a:xfrm>
          </p:grpSpPr>
          <p:sp>
            <p:nvSpPr>
              <p:cNvPr id="7461" name="Google Shape;7461;p5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2" name="Google Shape;7462;p5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3" name="Google Shape;7463;p5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4" name="Google Shape;7464;p5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5" name="Google Shape;7465;p5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6" name="Google Shape;7466;p5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7" name="Google Shape;7467;p5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8" name="Google Shape;7468;p5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9" name="Google Shape;7469;p5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0" name="Google Shape;7470;p5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1" name="Google Shape;7471;p5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2" name="Google Shape;7472;p5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3" name="Google Shape;7473;p5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4" name="Google Shape;7474;p5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5" name="Google Shape;7475;p5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6" name="Google Shape;7476;p5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7" name="Google Shape;7477;p5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8" name="Google Shape;7478;p5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9" name="Google Shape;7479;p5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0" name="Google Shape;7480;p5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1" name="Google Shape;7481;p5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2" name="Google Shape;7482;p5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3" name="Google Shape;7483;p5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4" name="Google Shape;7484;p5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85" name="Google Shape;7485;p53"/>
            <p:cNvGrpSpPr/>
            <p:nvPr/>
          </p:nvGrpSpPr>
          <p:grpSpPr>
            <a:xfrm>
              <a:off x="749309" y="1112739"/>
              <a:ext cx="314700" cy="975464"/>
              <a:chOff x="749309" y="1112739"/>
              <a:chExt cx="314700" cy="975464"/>
            </a:xfrm>
          </p:grpSpPr>
          <p:sp>
            <p:nvSpPr>
              <p:cNvPr id="7486" name="Google Shape;7486;p5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7" name="Google Shape;7487;p5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8" name="Google Shape;7488;p5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9" name="Google Shape;7489;p5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90" name="Google Shape;7490;p5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1" name="Google Shape;7491;p5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2" name="Google Shape;7492;p5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3" name="Google Shape;7493;p5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aphicFrame>
        <p:nvGraphicFramePr>
          <p:cNvPr id="7494" name="Google Shape;7494;p53"/>
          <p:cNvGraphicFramePr/>
          <p:nvPr/>
        </p:nvGraphicFramePr>
        <p:xfrm>
          <a:off x="5937812" y="981584"/>
          <a:ext cx="3000000" cy="3000000"/>
        </p:xfrm>
        <a:graphic>
          <a:graphicData uri="http://schemas.openxmlformats.org/drawingml/2006/table">
            <a:tbl>
              <a:tblPr>
                <a:noFill/>
                <a:tableStyleId>{D98DC788-3108-4347-BF98-196111C1DC53}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495" name="Google Shape;7495;p53"/>
          <p:cNvGraphicFramePr/>
          <p:nvPr/>
        </p:nvGraphicFramePr>
        <p:xfrm>
          <a:off x="3358675" y="2153834"/>
          <a:ext cx="3000000" cy="3000000"/>
        </p:xfrm>
        <a:graphic>
          <a:graphicData uri="http://schemas.openxmlformats.org/drawingml/2006/table">
            <a:tbl>
              <a:tblPr>
                <a:noFill/>
                <a:tableStyleId>{D98DC788-3108-4347-BF98-196111C1DC53}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496" name="Google Shape;7496;p53"/>
          <p:cNvGrpSpPr/>
          <p:nvPr/>
        </p:nvGrpSpPr>
        <p:grpSpPr>
          <a:xfrm>
            <a:off x="3360661" y="3144795"/>
            <a:ext cx="2363377" cy="1047062"/>
            <a:chOff x="3358399" y="3285485"/>
            <a:chExt cx="2363377" cy="1047062"/>
          </a:xfrm>
        </p:grpSpPr>
        <p:grpSp>
          <p:nvGrpSpPr>
            <p:cNvPr id="7497" name="Google Shape;7497;p53"/>
            <p:cNvGrpSpPr/>
            <p:nvPr/>
          </p:nvGrpSpPr>
          <p:grpSpPr>
            <a:xfrm>
              <a:off x="3358412" y="3285485"/>
              <a:ext cx="2363244" cy="139500"/>
              <a:chOff x="3358412" y="3285485"/>
              <a:chExt cx="2363244" cy="139500"/>
            </a:xfrm>
          </p:grpSpPr>
          <p:sp>
            <p:nvSpPr>
              <p:cNvPr id="7498" name="Google Shape;7498;p5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9" name="Google Shape;7499;p5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0" name="Google Shape;7500;p5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1" name="Google Shape;7501;p5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2" name="Google Shape;7502;p5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03" name="Google Shape;7503;p53"/>
            <p:cNvGrpSpPr/>
            <p:nvPr/>
          </p:nvGrpSpPr>
          <p:grpSpPr>
            <a:xfrm>
              <a:off x="3358412" y="3466996"/>
              <a:ext cx="2363244" cy="139500"/>
              <a:chOff x="3358412" y="3466996"/>
              <a:chExt cx="2363244" cy="139500"/>
            </a:xfrm>
          </p:grpSpPr>
          <p:sp>
            <p:nvSpPr>
              <p:cNvPr id="7504" name="Google Shape;7504;p5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5" name="Google Shape;7505;p5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6" name="Google Shape;7506;p5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7" name="Google Shape;7507;p5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8" name="Google Shape;7508;p5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09" name="Google Shape;7509;p53"/>
            <p:cNvGrpSpPr/>
            <p:nvPr/>
          </p:nvGrpSpPr>
          <p:grpSpPr>
            <a:xfrm>
              <a:off x="3358412" y="3648507"/>
              <a:ext cx="2363244" cy="139500"/>
              <a:chOff x="3358412" y="3648507"/>
              <a:chExt cx="2363244" cy="139500"/>
            </a:xfrm>
          </p:grpSpPr>
          <p:sp>
            <p:nvSpPr>
              <p:cNvPr id="7510" name="Google Shape;7510;p5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1" name="Google Shape;7511;p5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2" name="Google Shape;7512;p5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3" name="Google Shape;7513;p5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4" name="Google Shape;7514;p5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15" name="Google Shape;7515;p53"/>
            <p:cNvGrpSpPr/>
            <p:nvPr/>
          </p:nvGrpSpPr>
          <p:grpSpPr>
            <a:xfrm>
              <a:off x="3358412" y="3830018"/>
              <a:ext cx="2363244" cy="139500"/>
              <a:chOff x="3358412" y="3830018"/>
              <a:chExt cx="2363244" cy="139500"/>
            </a:xfrm>
          </p:grpSpPr>
          <p:sp>
            <p:nvSpPr>
              <p:cNvPr id="7516" name="Google Shape;7516;p5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7" name="Google Shape;7517;p5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8" name="Google Shape;7518;p5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9" name="Google Shape;7519;p5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0" name="Google Shape;7520;p5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21" name="Google Shape;7521;p53"/>
            <p:cNvGrpSpPr/>
            <p:nvPr/>
          </p:nvGrpSpPr>
          <p:grpSpPr>
            <a:xfrm>
              <a:off x="3358399" y="4011514"/>
              <a:ext cx="2363377" cy="139537"/>
              <a:chOff x="3294800" y="4134603"/>
              <a:chExt cx="2638876" cy="152400"/>
            </a:xfrm>
          </p:grpSpPr>
          <p:sp>
            <p:nvSpPr>
              <p:cNvPr id="7522" name="Google Shape;7522;p5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3" name="Google Shape;7523;p5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4" name="Google Shape;7524;p5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5" name="Google Shape;7525;p5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6" name="Google Shape;7526;p5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27" name="Google Shape;7527;p53"/>
            <p:cNvGrpSpPr/>
            <p:nvPr/>
          </p:nvGrpSpPr>
          <p:grpSpPr>
            <a:xfrm>
              <a:off x="3358399" y="4193010"/>
              <a:ext cx="2363377" cy="139537"/>
              <a:chOff x="3294800" y="4134603"/>
              <a:chExt cx="2638876" cy="152400"/>
            </a:xfrm>
          </p:grpSpPr>
          <p:sp>
            <p:nvSpPr>
              <p:cNvPr id="7528" name="Google Shape;7528;p5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9" name="Google Shape;7529;p5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0" name="Google Shape;7530;p5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1" name="Google Shape;7531;p5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2" name="Google Shape;7532;p5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aphicFrame>
        <p:nvGraphicFramePr>
          <p:cNvPr id="7533" name="Google Shape;7533;p53"/>
          <p:cNvGraphicFramePr/>
          <p:nvPr/>
        </p:nvGraphicFramePr>
        <p:xfrm>
          <a:off x="711463" y="2153834"/>
          <a:ext cx="3000000" cy="3000000"/>
        </p:xfrm>
        <a:graphic>
          <a:graphicData uri="http://schemas.openxmlformats.org/drawingml/2006/table">
            <a:tbl>
              <a:tblPr>
                <a:noFill/>
                <a:tableStyleId>{D98DC788-3108-4347-BF98-196111C1DC53}</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dirty="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dirty="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534" name="Google Shape;7534;p53"/>
          <p:cNvGrpSpPr/>
          <p:nvPr/>
        </p:nvGrpSpPr>
        <p:grpSpPr>
          <a:xfrm>
            <a:off x="4161132" y="2557649"/>
            <a:ext cx="1302095" cy="60959"/>
            <a:chOff x="3558802" y="4011427"/>
            <a:chExt cx="1866000" cy="111300"/>
          </a:xfrm>
        </p:grpSpPr>
        <p:sp>
          <p:nvSpPr>
            <p:cNvPr id="7535" name="Google Shape;7535;p5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6" name="Google Shape;7536;p5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37" name="Google Shape;7537;p53"/>
          <p:cNvGrpSpPr/>
          <p:nvPr/>
        </p:nvGrpSpPr>
        <p:grpSpPr>
          <a:xfrm>
            <a:off x="4706620" y="2839808"/>
            <a:ext cx="914340" cy="60959"/>
            <a:chOff x="3558802" y="4011427"/>
            <a:chExt cx="1866000" cy="111300"/>
          </a:xfrm>
        </p:grpSpPr>
        <p:sp>
          <p:nvSpPr>
            <p:cNvPr id="7538" name="Google Shape;7538;p5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9" name="Google Shape;7539;p5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40" name="Google Shape;7540;p53"/>
          <p:cNvGrpSpPr/>
          <p:nvPr/>
        </p:nvGrpSpPr>
        <p:grpSpPr>
          <a:xfrm>
            <a:off x="5871419" y="3167606"/>
            <a:ext cx="2522867" cy="1001454"/>
            <a:chOff x="1904318" y="789980"/>
            <a:chExt cx="1489472" cy="606868"/>
          </a:xfrm>
        </p:grpSpPr>
        <p:cxnSp>
          <p:nvCxnSpPr>
            <p:cNvPr id="7541" name="Google Shape;7541;p5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42" name="Google Shape;7542;p5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43" name="Google Shape;7543;p5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544" name="Google Shape;7544;p5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dirty="0">
                <a:solidFill>
                  <a:srgbClr val="E3E9ED"/>
                </a:solidFill>
              </a:endParaRPr>
            </a:p>
          </p:txBody>
        </p:sp>
        <p:sp>
          <p:nvSpPr>
            <p:cNvPr id="7545" name="Google Shape;7545;p5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dirty="0">
                <a:solidFill>
                  <a:srgbClr val="E3E9ED"/>
                </a:solidFill>
              </a:endParaRPr>
            </a:p>
          </p:txBody>
        </p:sp>
        <p:sp>
          <p:nvSpPr>
            <p:cNvPr id="7546" name="Google Shape;7546;p5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dirty="0">
                <a:solidFill>
                  <a:srgbClr val="E3E9ED"/>
                </a:solidFill>
              </a:endParaRPr>
            </a:p>
          </p:txBody>
        </p:sp>
        <p:sp>
          <p:nvSpPr>
            <p:cNvPr id="7547" name="Google Shape;7547;p5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dirty="0">
                <a:solidFill>
                  <a:srgbClr val="E3E9ED"/>
                </a:solidFill>
              </a:endParaRPr>
            </a:p>
          </p:txBody>
        </p:sp>
        <p:sp>
          <p:nvSpPr>
            <p:cNvPr id="7548" name="Google Shape;7548;p5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9" name="Google Shape;7549;p5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0" name="Google Shape;7550;p5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1" name="Google Shape;7551;p5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2" name="Google Shape;7552;p5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3" name="Google Shape;7553;p5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4" name="Google Shape;7554;p53"/>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dirty="0">
                <a:solidFill>
                  <a:srgbClr val="E3E9ED"/>
                </a:solidFill>
              </a:endParaRPr>
            </a:p>
          </p:txBody>
        </p:sp>
        <p:sp>
          <p:nvSpPr>
            <p:cNvPr id="7555" name="Google Shape;7555;p53"/>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dirty="0">
                <a:solidFill>
                  <a:srgbClr val="E3E9ED"/>
                </a:solidFill>
              </a:endParaRPr>
            </a:p>
          </p:txBody>
        </p:sp>
        <p:sp>
          <p:nvSpPr>
            <p:cNvPr id="7556" name="Google Shape;7556;p53"/>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dirty="0">
                <a:solidFill>
                  <a:srgbClr val="E3E9ED"/>
                </a:solidFill>
              </a:endParaRPr>
            </a:p>
          </p:txBody>
        </p:sp>
        <p:sp>
          <p:nvSpPr>
            <p:cNvPr id="7557" name="Google Shape;7557;p5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58" name="Google Shape;7558;p53"/>
          <p:cNvGrpSpPr/>
          <p:nvPr/>
        </p:nvGrpSpPr>
        <p:grpSpPr>
          <a:xfrm>
            <a:off x="3355824" y="951642"/>
            <a:ext cx="2363393" cy="1005865"/>
            <a:chOff x="3292400" y="1193188"/>
            <a:chExt cx="2615240" cy="1131075"/>
          </a:xfrm>
        </p:grpSpPr>
        <p:sp>
          <p:nvSpPr>
            <p:cNvPr id="7559" name="Google Shape;7559;p5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60" name="Google Shape;7560;p5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61" name="Google Shape;7561;p5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dirty="0">
                <a:solidFill>
                  <a:srgbClr val="FFFFFF"/>
                </a:solidFill>
              </a:endParaRPr>
            </a:p>
          </p:txBody>
        </p:sp>
        <p:sp>
          <p:nvSpPr>
            <p:cNvPr id="7562" name="Google Shape;7562;p5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dirty="0">
                <a:solidFill>
                  <a:srgbClr val="FFFFFF"/>
                </a:solidFill>
              </a:endParaRPr>
            </a:p>
          </p:txBody>
        </p:sp>
        <p:sp>
          <p:nvSpPr>
            <p:cNvPr id="7563" name="Google Shape;7563;p5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dirty="0">
                <a:solidFill>
                  <a:srgbClr val="FFFFFF"/>
                </a:solidFill>
              </a:endParaRPr>
            </a:p>
          </p:txBody>
        </p:sp>
        <p:sp>
          <p:nvSpPr>
            <p:cNvPr id="7564" name="Google Shape;7564;p5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dirty="0">
                <a:solidFill>
                  <a:srgbClr val="FFFFFF"/>
                </a:solidFill>
              </a:endParaRPr>
            </a:p>
          </p:txBody>
        </p:sp>
        <p:sp>
          <p:nvSpPr>
            <p:cNvPr id="7565" name="Google Shape;7565;p5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dirty="0">
                <a:solidFill>
                  <a:srgbClr val="FFFFFF"/>
                </a:solidFill>
              </a:endParaRPr>
            </a:p>
          </p:txBody>
        </p:sp>
        <p:sp>
          <p:nvSpPr>
            <p:cNvPr id="7566" name="Google Shape;7566;p5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dirty="0">
                <a:solidFill>
                  <a:srgbClr val="FFFFFF"/>
                </a:solidFill>
              </a:endParaRPr>
            </a:p>
          </p:txBody>
        </p:sp>
        <p:sp>
          <p:nvSpPr>
            <p:cNvPr id="7567" name="Google Shape;7567;p5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dirty="0">
                <a:solidFill>
                  <a:srgbClr val="FFFFFF"/>
                </a:solidFill>
              </a:endParaRPr>
            </a:p>
          </p:txBody>
        </p:sp>
        <p:sp>
          <p:nvSpPr>
            <p:cNvPr id="7568" name="Google Shape;7568;p5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dirty="0">
                <a:solidFill>
                  <a:srgbClr val="FFFFFF"/>
                </a:solidFill>
              </a:endParaRPr>
            </a:p>
          </p:txBody>
        </p:sp>
        <p:sp>
          <p:nvSpPr>
            <p:cNvPr id="7569" name="Google Shape;7569;p5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dirty="0">
                <a:solidFill>
                  <a:srgbClr val="FFFFFF"/>
                </a:solidFill>
              </a:endParaRPr>
            </a:p>
          </p:txBody>
        </p:sp>
        <p:sp>
          <p:nvSpPr>
            <p:cNvPr id="7570" name="Google Shape;7570;p5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dirty="0">
                <a:solidFill>
                  <a:srgbClr val="FFFFFF"/>
                </a:solidFill>
              </a:endParaRPr>
            </a:p>
          </p:txBody>
        </p:sp>
        <p:sp>
          <p:nvSpPr>
            <p:cNvPr id="7571" name="Google Shape;7571;p5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dirty="0">
                <a:solidFill>
                  <a:srgbClr val="FFFFFF"/>
                </a:solidFill>
              </a:endParaRPr>
            </a:p>
          </p:txBody>
        </p:sp>
        <p:sp>
          <p:nvSpPr>
            <p:cNvPr id="7572" name="Google Shape;7572;p5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dirty="0">
                <a:solidFill>
                  <a:srgbClr val="FFFFFF"/>
                </a:solidFill>
              </a:endParaRPr>
            </a:p>
          </p:txBody>
        </p:sp>
        <p:grpSp>
          <p:nvGrpSpPr>
            <p:cNvPr id="7573" name="Google Shape;7573;p53"/>
            <p:cNvGrpSpPr/>
            <p:nvPr/>
          </p:nvGrpSpPr>
          <p:grpSpPr>
            <a:xfrm>
              <a:off x="3748438" y="1378608"/>
              <a:ext cx="2159202" cy="903971"/>
              <a:chOff x="1683525" y="2179850"/>
              <a:chExt cx="4519050" cy="2134525"/>
            </a:xfrm>
          </p:grpSpPr>
          <p:sp>
            <p:nvSpPr>
              <p:cNvPr id="7574" name="Google Shape;7574;p5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75" name="Google Shape;7575;p5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76" name="Google Shape;7576;p5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77" name="Google Shape;7577;p5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78" name="Google Shape;7578;p5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79" name="Google Shape;7579;p5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80" name="Google Shape;7580;p5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81" name="Google Shape;7581;p5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82" name="Google Shape;7582;p5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83" name="Google Shape;7583;p5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84" name="Google Shape;7584;p5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sp>
            <p:nvSpPr>
              <p:cNvPr id="7585" name="Google Shape;7585;p5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solidFill>
                    <a:srgbClr val="FFFFFF"/>
                  </a:solidFil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L’évolution du Framework</a:t>
            </a:r>
            <a:endParaRPr dirty="0"/>
          </a:p>
        </p:txBody>
      </p:sp>
      <p:sp>
        <p:nvSpPr>
          <p:cNvPr id="240" name="Google Shape;240;p29"/>
          <p:cNvSpPr txBox="1">
            <a:spLocks noGrp="1"/>
          </p:cNvSpPr>
          <p:nvPr>
            <p:ph type="title" idx="2"/>
          </p:nvPr>
        </p:nvSpPr>
        <p:spPr>
          <a:xfrm>
            <a:off x="720000" y="1332025"/>
            <a:ext cx="9201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dirty="0"/>
          </a:p>
        </p:txBody>
      </p:sp>
      <p:sp>
        <p:nvSpPr>
          <p:cNvPr id="241" name="Google Shape;241;p29"/>
          <p:cNvSpPr txBox="1">
            <a:spLocks noGrp="1"/>
          </p:cNvSpPr>
          <p:nvPr>
            <p:ph type="subTitle" idx="1"/>
          </p:nvPr>
        </p:nvSpPr>
        <p:spPr>
          <a:xfrm>
            <a:off x="719999" y="1779625"/>
            <a:ext cx="3065191" cy="12849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Histoire de Symfony : de la version 1.0 à aujourd'hui</a:t>
            </a:r>
            <a:endParaRPr dirty="0"/>
          </a:p>
        </p:txBody>
      </p:sp>
      <p:sp>
        <p:nvSpPr>
          <p:cNvPr id="242" name="Google Shape;242;p29"/>
          <p:cNvSpPr txBox="1">
            <a:spLocks noGrp="1"/>
          </p:cNvSpPr>
          <p:nvPr>
            <p:ph type="title" idx="4"/>
          </p:nvPr>
        </p:nvSpPr>
        <p:spPr>
          <a:xfrm>
            <a:off x="4099746" y="1332025"/>
            <a:ext cx="9201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dirty="0"/>
          </a:p>
        </p:txBody>
      </p:sp>
      <p:sp>
        <p:nvSpPr>
          <p:cNvPr id="243" name="Google Shape;243;p29"/>
          <p:cNvSpPr txBox="1">
            <a:spLocks noGrp="1"/>
          </p:cNvSpPr>
          <p:nvPr>
            <p:ph type="subTitle" idx="6"/>
          </p:nvPr>
        </p:nvSpPr>
        <p:spPr>
          <a:xfrm>
            <a:off x="4099745" y="1779625"/>
            <a:ext cx="3236719" cy="10911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Les changements majeurs entre les versions</a:t>
            </a:r>
            <a:endParaRPr dirty="0"/>
          </a:p>
        </p:txBody>
      </p:sp>
      <p:sp>
        <p:nvSpPr>
          <p:cNvPr id="244" name="Google Shape;244;p29"/>
          <p:cNvSpPr txBox="1">
            <a:spLocks noGrp="1"/>
          </p:cNvSpPr>
          <p:nvPr>
            <p:ph type="title" idx="3"/>
          </p:nvPr>
        </p:nvSpPr>
        <p:spPr>
          <a:xfrm>
            <a:off x="3039405" y="3121732"/>
            <a:ext cx="9201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245" name="Google Shape;245;p29"/>
          <p:cNvSpPr txBox="1">
            <a:spLocks noGrp="1"/>
          </p:cNvSpPr>
          <p:nvPr>
            <p:ph type="subTitle" idx="7"/>
          </p:nvPr>
        </p:nvSpPr>
        <p:spPr>
          <a:xfrm>
            <a:off x="3039405" y="3569339"/>
            <a:ext cx="3065190" cy="128498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L'impact de Symfony sur le développement web en PHP</a:t>
            </a:r>
            <a:endParaRPr dirty="0"/>
          </a:p>
        </p:txBody>
      </p:sp>
      <p:sp>
        <p:nvSpPr>
          <p:cNvPr id="248" name="Google Shape;248;p29"/>
          <p:cNvSpPr/>
          <p:nvPr/>
        </p:nvSpPr>
        <p:spPr>
          <a:xfrm rot="-1084991">
            <a:off x="7652135" y="4274656"/>
            <a:ext cx="448867" cy="276919"/>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+8</a:t>
            </a:r>
          </a:p>
        </p:txBody>
      </p:sp>
      <p:sp>
        <p:nvSpPr>
          <p:cNvPr id="249" name="Google Shape;249;p29"/>
          <p:cNvSpPr/>
          <p:nvPr/>
        </p:nvSpPr>
        <p:spPr>
          <a:xfrm rot="10800000" flipH="1">
            <a:off x="7440450" y="806924"/>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29"/>
          <p:cNvSpPr/>
          <p:nvPr/>
        </p:nvSpPr>
        <p:spPr>
          <a:xfrm>
            <a:off x="8316650" y="3786500"/>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29"/>
          <p:cNvSpPr/>
          <p:nvPr/>
        </p:nvSpPr>
        <p:spPr>
          <a:xfrm>
            <a:off x="374325" y="4621338"/>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589"/>
        <p:cNvGrpSpPr/>
        <p:nvPr/>
      </p:nvGrpSpPr>
      <p:grpSpPr>
        <a:xfrm>
          <a:off x="0" y="0"/>
          <a:ext cx="0" cy="0"/>
          <a:chOff x="0" y="0"/>
          <a:chExt cx="0" cy="0"/>
        </a:xfrm>
      </p:grpSpPr>
      <p:grpSp>
        <p:nvGrpSpPr>
          <p:cNvPr id="7590" name="Google Shape;7590;p54"/>
          <p:cNvGrpSpPr/>
          <p:nvPr/>
        </p:nvGrpSpPr>
        <p:grpSpPr>
          <a:xfrm>
            <a:off x="4796690" y="970936"/>
            <a:ext cx="745431" cy="718863"/>
            <a:chOff x="4249973" y="1201875"/>
            <a:chExt cx="1958568" cy="1888762"/>
          </a:xfrm>
        </p:grpSpPr>
        <p:sp>
          <p:nvSpPr>
            <p:cNvPr id="7591" name="Google Shape;7591;p5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592" name="Google Shape;7592;p54"/>
            <p:cNvGrpSpPr/>
            <p:nvPr/>
          </p:nvGrpSpPr>
          <p:grpSpPr>
            <a:xfrm>
              <a:off x="5853086" y="1789142"/>
              <a:ext cx="355454" cy="1048099"/>
              <a:chOff x="5576108" y="2016725"/>
              <a:chExt cx="565200" cy="1666560"/>
            </a:xfrm>
          </p:grpSpPr>
          <p:sp>
            <p:nvSpPr>
              <p:cNvPr id="7593" name="Google Shape;7593;p5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7594" name="Google Shape;7594;p5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95" name="Google Shape;7595;p54"/>
            <p:cNvGrpSpPr/>
            <p:nvPr/>
          </p:nvGrpSpPr>
          <p:grpSpPr>
            <a:xfrm>
              <a:off x="4869455" y="2691676"/>
              <a:ext cx="1013897" cy="398961"/>
              <a:chOff x="4012057" y="3451825"/>
              <a:chExt cx="1612175" cy="634379"/>
            </a:xfrm>
          </p:grpSpPr>
          <p:sp>
            <p:nvSpPr>
              <p:cNvPr id="7596" name="Google Shape;7596;p5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7597" name="Google Shape;7597;p5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98" name="Google Shape;7598;p54"/>
            <p:cNvGrpSpPr/>
            <p:nvPr/>
          </p:nvGrpSpPr>
          <p:grpSpPr>
            <a:xfrm>
              <a:off x="4276937" y="2155961"/>
              <a:ext cx="651965" cy="891358"/>
              <a:chOff x="3069908" y="2599997"/>
              <a:chExt cx="1036675" cy="1417328"/>
            </a:xfrm>
          </p:grpSpPr>
          <p:sp>
            <p:nvSpPr>
              <p:cNvPr id="7599" name="Google Shape;7599;p5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7600" name="Google Shape;7600;p5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01" name="Google Shape;7601;p54"/>
            <p:cNvGrpSpPr/>
            <p:nvPr/>
          </p:nvGrpSpPr>
          <p:grpSpPr>
            <a:xfrm>
              <a:off x="5054918" y="1201875"/>
              <a:ext cx="999548" cy="602711"/>
              <a:chOff x="4306958" y="1082925"/>
              <a:chExt cx="1589359" cy="958358"/>
            </a:xfrm>
          </p:grpSpPr>
          <p:sp>
            <p:nvSpPr>
              <p:cNvPr id="7602" name="Google Shape;7602;p5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7603" name="Google Shape;7603;p5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04" name="Google Shape;7604;p54"/>
            <p:cNvGrpSpPr/>
            <p:nvPr/>
          </p:nvGrpSpPr>
          <p:grpSpPr>
            <a:xfrm>
              <a:off x="4249973" y="1303451"/>
              <a:ext cx="799317" cy="841334"/>
              <a:chOff x="3027033" y="1244439"/>
              <a:chExt cx="1270977" cy="1337786"/>
            </a:xfrm>
          </p:grpSpPr>
          <p:sp>
            <p:nvSpPr>
              <p:cNvPr id="7605" name="Google Shape;7605;p5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rgbClr val="FFFFFF"/>
                  </a:solidFill>
                  <a:latin typeface="Roboto Medium"/>
                  <a:ea typeface="Roboto Medium"/>
                  <a:cs typeface="Roboto Medium"/>
                  <a:sym typeface="Roboto Medium"/>
                </a:endParaRPr>
              </a:p>
            </p:txBody>
          </p:sp>
          <p:sp>
            <p:nvSpPr>
              <p:cNvPr id="7606" name="Google Shape;7606;p5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607" name="Google Shape;7607;p54"/>
          <p:cNvGrpSpPr/>
          <p:nvPr/>
        </p:nvGrpSpPr>
        <p:grpSpPr>
          <a:xfrm>
            <a:off x="713063" y="1849386"/>
            <a:ext cx="761767" cy="729896"/>
            <a:chOff x="2657744" y="2337745"/>
            <a:chExt cx="832987" cy="798137"/>
          </a:xfrm>
        </p:grpSpPr>
        <p:sp>
          <p:nvSpPr>
            <p:cNvPr id="7608" name="Google Shape;7608;p5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9" name="Google Shape;7609;p5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0" name="Google Shape;7610;p5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1" name="Google Shape;7611;p5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2" name="Google Shape;7612;p5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3" name="Google Shape;7613;p5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14" name="Google Shape;7614;p54"/>
          <p:cNvGrpSpPr/>
          <p:nvPr/>
        </p:nvGrpSpPr>
        <p:grpSpPr>
          <a:xfrm>
            <a:off x="3224027" y="1852592"/>
            <a:ext cx="685569" cy="723586"/>
            <a:chOff x="3398134" y="2057755"/>
            <a:chExt cx="704087" cy="743130"/>
          </a:xfrm>
        </p:grpSpPr>
        <p:grpSp>
          <p:nvGrpSpPr>
            <p:cNvPr id="7615" name="Google Shape;7615;p54"/>
            <p:cNvGrpSpPr/>
            <p:nvPr/>
          </p:nvGrpSpPr>
          <p:grpSpPr>
            <a:xfrm>
              <a:off x="3398134" y="2290183"/>
              <a:ext cx="315300" cy="219900"/>
              <a:chOff x="3398134" y="2290183"/>
              <a:chExt cx="315300" cy="219900"/>
            </a:xfrm>
          </p:grpSpPr>
          <p:sp>
            <p:nvSpPr>
              <p:cNvPr id="7616" name="Google Shape;7616;p5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7617" name="Google Shape;7617;p54"/>
              <p:cNvCxnSpPr>
                <a:stCxn id="761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618" name="Google Shape;7618;p54"/>
            <p:cNvGrpSpPr/>
            <p:nvPr/>
          </p:nvGrpSpPr>
          <p:grpSpPr>
            <a:xfrm>
              <a:off x="3547823" y="2467358"/>
              <a:ext cx="219900" cy="333527"/>
              <a:chOff x="3547823" y="2467358"/>
              <a:chExt cx="219900" cy="333527"/>
            </a:xfrm>
          </p:grpSpPr>
          <p:sp>
            <p:nvSpPr>
              <p:cNvPr id="7619" name="Google Shape;7619;p5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7620" name="Google Shape;7620;p5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621" name="Google Shape;7621;p54"/>
            <p:cNvGrpSpPr/>
            <p:nvPr/>
          </p:nvGrpSpPr>
          <p:grpSpPr>
            <a:xfrm>
              <a:off x="3734138" y="2467358"/>
              <a:ext cx="219900" cy="333527"/>
              <a:chOff x="3734138" y="2467358"/>
              <a:chExt cx="219900" cy="333527"/>
            </a:xfrm>
          </p:grpSpPr>
          <p:sp>
            <p:nvSpPr>
              <p:cNvPr id="7622" name="Google Shape;7622;p5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7623" name="Google Shape;7623;p5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624" name="Google Shape;7624;p54"/>
            <p:cNvGrpSpPr/>
            <p:nvPr/>
          </p:nvGrpSpPr>
          <p:grpSpPr>
            <a:xfrm>
              <a:off x="3787560" y="2288011"/>
              <a:ext cx="314661" cy="219900"/>
              <a:chOff x="3787560" y="2288011"/>
              <a:chExt cx="314661" cy="219900"/>
            </a:xfrm>
          </p:grpSpPr>
          <p:sp>
            <p:nvSpPr>
              <p:cNvPr id="7625" name="Google Shape;7625;p5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00C3B1"/>
                  </a:solidFill>
                  <a:latin typeface="Calibri"/>
                  <a:ea typeface="Calibri"/>
                  <a:cs typeface="Calibri"/>
                  <a:sym typeface="Calibri"/>
                </a:endParaRPr>
              </a:p>
            </p:txBody>
          </p:sp>
          <p:cxnSp>
            <p:nvCxnSpPr>
              <p:cNvPr id="7626" name="Google Shape;7626;p5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627" name="Google Shape;7627;p54"/>
            <p:cNvGrpSpPr/>
            <p:nvPr/>
          </p:nvGrpSpPr>
          <p:grpSpPr>
            <a:xfrm>
              <a:off x="3637290" y="2057755"/>
              <a:ext cx="219900" cy="335499"/>
              <a:chOff x="3637290" y="2057755"/>
              <a:chExt cx="219900" cy="335499"/>
            </a:xfrm>
          </p:grpSpPr>
          <p:sp>
            <p:nvSpPr>
              <p:cNvPr id="7628" name="Google Shape;7628;p5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rgbClr val="FFFFFF"/>
                  </a:solidFill>
                  <a:latin typeface="Calibri"/>
                  <a:ea typeface="Calibri"/>
                  <a:cs typeface="Calibri"/>
                  <a:sym typeface="Calibri"/>
                </a:endParaRPr>
              </a:p>
            </p:txBody>
          </p:sp>
          <p:cxnSp>
            <p:nvCxnSpPr>
              <p:cNvPr id="7629" name="Google Shape;7629;p5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630" name="Google Shape;7630;p54"/>
          <p:cNvGrpSpPr/>
          <p:nvPr/>
        </p:nvGrpSpPr>
        <p:grpSpPr>
          <a:xfrm>
            <a:off x="4899249" y="1859288"/>
            <a:ext cx="710153" cy="710153"/>
            <a:chOff x="5007123" y="2079403"/>
            <a:chExt cx="687600" cy="687600"/>
          </a:xfrm>
        </p:grpSpPr>
        <p:sp>
          <p:nvSpPr>
            <p:cNvPr id="7631" name="Google Shape;7631;p5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2" name="Google Shape;7632;p5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3" name="Google Shape;7633;p5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4" name="Google Shape;7634;p5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35" name="Google Shape;7635;p54"/>
          <p:cNvGrpSpPr/>
          <p:nvPr/>
        </p:nvGrpSpPr>
        <p:grpSpPr>
          <a:xfrm>
            <a:off x="5708687" y="1853794"/>
            <a:ext cx="720998" cy="721183"/>
            <a:chOff x="5797446" y="2063053"/>
            <a:chExt cx="698100" cy="698280"/>
          </a:xfrm>
        </p:grpSpPr>
        <p:sp>
          <p:nvSpPr>
            <p:cNvPr id="7636" name="Google Shape;7636;p5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7" name="Google Shape;7637;p5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8" name="Google Shape;7638;p5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9" name="Google Shape;7639;p5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40" name="Google Shape;7640;p54"/>
          <p:cNvGrpSpPr/>
          <p:nvPr/>
        </p:nvGrpSpPr>
        <p:grpSpPr>
          <a:xfrm>
            <a:off x="8153834" y="3499399"/>
            <a:ext cx="280585" cy="673164"/>
            <a:chOff x="8075075" y="3754290"/>
            <a:chExt cx="255612" cy="613194"/>
          </a:xfrm>
        </p:grpSpPr>
        <p:grpSp>
          <p:nvGrpSpPr>
            <p:cNvPr id="7641" name="Google Shape;7641;p54"/>
            <p:cNvGrpSpPr/>
            <p:nvPr/>
          </p:nvGrpSpPr>
          <p:grpSpPr>
            <a:xfrm>
              <a:off x="8075075" y="3754290"/>
              <a:ext cx="255612" cy="613194"/>
              <a:chOff x="8075075" y="3754290"/>
              <a:chExt cx="255612" cy="613194"/>
            </a:xfrm>
          </p:grpSpPr>
          <p:sp>
            <p:nvSpPr>
              <p:cNvPr id="7642" name="Google Shape;7642;p5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3" name="Google Shape;7643;p5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644" name="Google Shape;7644;p5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45" name="Google Shape;7645;p54"/>
          <p:cNvGrpSpPr/>
          <p:nvPr/>
        </p:nvGrpSpPr>
        <p:grpSpPr>
          <a:xfrm>
            <a:off x="5270892" y="3488196"/>
            <a:ext cx="470352" cy="683745"/>
            <a:chOff x="1697726" y="3244179"/>
            <a:chExt cx="788124" cy="1146069"/>
          </a:xfrm>
        </p:grpSpPr>
        <p:sp>
          <p:nvSpPr>
            <p:cNvPr id="7646" name="Google Shape;7646;p5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7" name="Google Shape;7647;p5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648" name="Google Shape;7648;p54"/>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49" name="Google Shape;7649;p54"/>
          <p:cNvGrpSpPr/>
          <p:nvPr/>
        </p:nvGrpSpPr>
        <p:grpSpPr>
          <a:xfrm>
            <a:off x="5892043" y="3499398"/>
            <a:ext cx="293891" cy="293845"/>
            <a:chOff x="6134814" y="3754290"/>
            <a:chExt cx="293891" cy="293845"/>
          </a:xfrm>
        </p:grpSpPr>
        <p:sp>
          <p:nvSpPr>
            <p:cNvPr id="7650" name="Google Shape;7650;p5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1" name="Google Shape;7651;p5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52" name="Google Shape;7652;p54"/>
          <p:cNvGrpSpPr/>
          <p:nvPr/>
        </p:nvGrpSpPr>
        <p:grpSpPr>
          <a:xfrm>
            <a:off x="5892043" y="3878069"/>
            <a:ext cx="293891" cy="293891"/>
            <a:chOff x="6134814" y="4086186"/>
            <a:chExt cx="293891" cy="293891"/>
          </a:xfrm>
        </p:grpSpPr>
        <p:sp>
          <p:nvSpPr>
            <p:cNvPr id="7653" name="Google Shape;7653;p5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4" name="Google Shape;7654;p5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655" name="Google Shape;7655;p54"/>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6" name="Google Shape;7656;p54"/>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657" name="Google Shape;7657;p54"/>
          <p:cNvGrpSpPr/>
          <p:nvPr/>
        </p:nvGrpSpPr>
        <p:grpSpPr>
          <a:xfrm>
            <a:off x="7817018" y="2706762"/>
            <a:ext cx="622883" cy="621944"/>
            <a:chOff x="1187048" y="238125"/>
            <a:chExt cx="5256397" cy="5248476"/>
          </a:xfrm>
        </p:grpSpPr>
        <p:sp>
          <p:nvSpPr>
            <p:cNvPr id="7658" name="Google Shape;7658;p5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9" name="Google Shape;7659;p5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0" name="Google Shape;7660;p5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1" name="Google Shape;7661;p5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62" name="Google Shape;7662;p54"/>
          <p:cNvGrpSpPr/>
          <p:nvPr/>
        </p:nvGrpSpPr>
        <p:grpSpPr>
          <a:xfrm>
            <a:off x="2274123" y="2716370"/>
            <a:ext cx="1310987" cy="612407"/>
            <a:chOff x="238125" y="1188750"/>
            <a:chExt cx="7140450" cy="3335550"/>
          </a:xfrm>
        </p:grpSpPr>
        <p:sp>
          <p:nvSpPr>
            <p:cNvPr id="7663" name="Google Shape;7663;p5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4" name="Google Shape;7664;p5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5" name="Google Shape;7665;p5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6" name="Google Shape;7666;p5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7" name="Google Shape;7667;p5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68" name="Google Shape;7668;p54"/>
          <p:cNvGrpSpPr/>
          <p:nvPr/>
        </p:nvGrpSpPr>
        <p:grpSpPr>
          <a:xfrm>
            <a:off x="6599995" y="2706925"/>
            <a:ext cx="1110299" cy="621702"/>
            <a:chOff x="238125" y="1335475"/>
            <a:chExt cx="5418735" cy="3034175"/>
          </a:xfrm>
        </p:grpSpPr>
        <p:sp>
          <p:nvSpPr>
            <p:cNvPr id="7669" name="Google Shape;7669;p5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0" name="Google Shape;7670;p5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1" name="Google Shape;7671;p5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72" name="Google Shape;7672;p54"/>
          <p:cNvGrpSpPr/>
          <p:nvPr/>
        </p:nvGrpSpPr>
        <p:grpSpPr>
          <a:xfrm>
            <a:off x="5417655" y="2703822"/>
            <a:ext cx="1074451" cy="627181"/>
            <a:chOff x="5359127" y="2910889"/>
            <a:chExt cx="1097723" cy="640831"/>
          </a:xfrm>
        </p:grpSpPr>
        <p:grpSp>
          <p:nvGrpSpPr>
            <p:cNvPr id="7673" name="Google Shape;7673;p54"/>
            <p:cNvGrpSpPr/>
            <p:nvPr/>
          </p:nvGrpSpPr>
          <p:grpSpPr>
            <a:xfrm>
              <a:off x="5929791" y="3263088"/>
              <a:ext cx="527060" cy="287097"/>
              <a:chOff x="5929791" y="3263088"/>
              <a:chExt cx="527060" cy="287097"/>
            </a:xfrm>
          </p:grpSpPr>
          <p:sp>
            <p:nvSpPr>
              <p:cNvPr id="7674" name="Google Shape;7674;p5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7675" name="Google Shape;7675;p5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7676" name="Google Shape;7676;p54"/>
            <p:cNvGrpSpPr/>
            <p:nvPr/>
          </p:nvGrpSpPr>
          <p:grpSpPr>
            <a:xfrm>
              <a:off x="5359127" y="3263089"/>
              <a:ext cx="526428" cy="288631"/>
              <a:chOff x="5359127" y="3263089"/>
              <a:chExt cx="526428" cy="288631"/>
            </a:xfrm>
          </p:grpSpPr>
          <p:sp>
            <p:nvSpPr>
              <p:cNvPr id="7677" name="Google Shape;7677;p5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7678" name="Google Shape;7678;p5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7679" name="Google Shape;7679;p54"/>
            <p:cNvGrpSpPr/>
            <p:nvPr/>
          </p:nvGrpSpPr>
          <p:grpSpPr>
            <a:xfrm>
              <a:off x="5551525" y="2910889"/>
              <a:ext cx="520901" cy="610283"/>
              <a:chOff x="5551525" y="2910889"/>
              <a:chExt cx="520901" cy="610283"/>
            </a:xfrm>
          </p:grpSpPr>
          <p:sp>
            <p:nvSpPr>
              <p:cNvPr id="7680" name="Google Shape;7680;p5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7681" name="Google Shape;7681;p5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nvGrpSpPr>
            <p:cNvPr id="7682" name="Google Shape;7682;p54"/>
            <p:cNvGrpSpPr/>
            <p:nvPr/>
          </p:nvGrpSpPr>
          <p:grpSpPr>
            <a:xfrm>
              <a:off x="5743962" y="2919100"/>
              <a:ext cx="623674" cy="284502"/>
              <a:chOff x="5743962" y="2919100"/>
              <a:chExt cx="623674" cy="284502"/>
            </a:xfrm>
          </p:grpSpPr>
          <p:sp>
            <p:nvSpPr>
              <p:cNvPr id="7683" name="Google Shape;7683;p5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sp>
            <p:nvSpPr>
              <p:cNvPr id="7684" name="Google Shape;7684;p5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dirty="0"/>
              </a:p>
            </p:txBody>
          </p:sp>
        </p:grpSp>
      </p:grpSp>
      <p:grpSp>
        <p:nvGrpSpPr>
          <p:cNvPr id="7685" name="Google Shape;7685;p54"/>
          <p:cNvGrpSpPr/>
          <p:nvPr/>
        </p:nvGrpSpPr>
        <p:grpSpPr>
          <a:xfrm>
            <a:off x="7568868" y="1854534"/>
            <a:ext cx="874976" cy="719600"/>
            <a:chOff x="7608988" y="2093194"/>
            <a:chExt cx="817276" cy="672147"/>
          </a:xfrm>
        </p:grpSpPr>
        <p:cxnSp>
          <p:nvCxnSpPr>
            <p:cNvPr id="7686" name="Google Shape;7686;p5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87" name="Google Shape;7687;p5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88" name="Google Shape;7688;p5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89" name="Google Shape;7689;p5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90" name="Google Shape;7690;p5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691" name="Google Shape;7691;p5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692" name="Google Shape;7692;p54"/>
            <p:cNvGrpSpPr/>
            <p:nvPr/>
          </p:nvGrpSpPr>
          <p:grpSpPr>
            <a:xfrm>
              <a:off x="7721175" y="2093194"/>
              <a:ext cx="599587" cy="623846"/>
              <a:chOff x="7721175" y="2093194"/>
              <a:chExt cx="599587" cy="623846"/>
            </a:xfrm>
          </p:grpSpPr>
          <p:grpSp>
            <p:nvGrpSpPr>
              <p:cNvPr id="7693" name="Google Shape;7693;p54"/>
              <p:cNvGrpSpPr/>
              <p:nvPr/>
            </p:nvGrpSpPr>
            <p:grpSpPr>
              <a:xfrm>
                <a:off x="7721175" y="2093194"/>
                <a:ext cx="291605" cy="623846"/>
                <a:chOff x="9405575" y="2061418"/>
                <a:chExt cx="291605" cy="623846"/>
              </a:xfrm>
            </p:grpSpPr>
            <p:sp>
              <p:nvSpPr>
                <p:cNvPr id="7694" name="Google Shape;7694;p5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5" name="Google Shape;7695;p5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6" name="Google Shape;7696;p5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7" name="Google Shape;7697;p5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8" name="Google Shape;7698;p5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9" name="Google Shape;7699;p5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0" name="Google Shape;7700;p5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01" name="Google Shape;7701;p54"/>
              <p:cNvGrpSpPr/>
              <p:nvPr/>
            </p:nvGrpSpPr>
            <p:grpSpPr>
              <a:xfrm flipH="1">
                <a:off x="8029157" y="2093194"/>
                <a:ext cx="291605" cy="623846"/>
                <a:chOff x="9405575" y="2061418"/>
                <a:chExt cx="291605" cy="623846"/>
              </a:xfrm>
            </p:grpSpPr>
            <p:sp>
              <p:nvSpPr>
                <p:cNvPr id="7702" name="Google Shape;7702;p5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3" name="Google Shape;7703;p5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4" name="Google Shape;7704;p5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5" name="Google Shape;7705;p5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6" name="Google Shape;7706;p5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7" name="Google Shape;7707;p5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8" name="Google Shape;7708;p5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7709" name="Google Shape;7709;p54"/>
          <p:cNvGrpSpPr/>
          <p:nvPr/>
        </p:nvGrpSpPr>
        <p:grpSpPr>
          <a:xfrm>
            <a:off x="4013304" y="970936"/>
            <a:ext cx="712557" cy="785901"/>
            <a:chOff x="4206459" y="1191441"/>
            <a:chExt cx="712557" cy="785901"/>
          </a:xfrm>
        </p:grpSpPr>
        <p:sp>
          <p:nvSpPr>
            <p:cNvPr id="7710" name="Google Shape;7710;p5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1" name="Google Shape;7711;p5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2" name="Google Shape;7712;p5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3" name="Google Shape;7713;p5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14" name="Google Shape;7714;p54"/>
            <p:cNvGrpSpPr/>
            <p:nvPr/>
          </p:nvGrpSpPr>
          <p:grpSpPr>
            <a:xfrm>
              <a:off x="4644280" y="1290523"/>
              <a:ext cx="143716" cy="29463"/>
              <a:chOff x="4644280" y="1290523"/>
              <a:chExt cx="143716" cy="29463"/>
            </a:xfrm>
          </p:grpSpPr>
          <p:sp>
            <p:nvSpPr>
              <p:cNvPr id="7715" name="Google Shape;7715;p5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6" name="Google Shape;7716;p5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7" name="Google Shape;7717;p5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8" name="Google Shape;7718;p5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19" name="Google Shape;7719;p54"/>
            <p:cNvGrpSpPr/>
            <p:nvPr/>
          </p:nvGrpSpPr>
          <p:grpSpPr>
            <a:xfrm>
              <a:off x="4356567" y="1191441"/>
              <a:ext cx="143690" cy="29488"/>
              <a:chOff x="4356567" y="1191441"/>
              <a:chExt cx="143690" cy="29488"/>
            </a:xfrm>
          </p:grpSpPr>
          <p:sp>
            <p:nvSpPr>
              <p:cNvPr id="7720" name="Google Shape;7720;p5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1" name="Google Shape;7721;p5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2" name="Google Shape;7722;p5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3" name="Google Shape;7723;p5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24" name="Google Shape;7724;p54"/>
            <p:cNvGrpSpPr/>
            <p:nvPr/>
          </p:nvGrpSpPr>
          <p:grpSpPr>
            <a:xfrm>
              <a:off x="4339009" y="1863727"/>
              <a:ext cx="143703" cy="29476"/>
              <a:chOff x="4339009" y="1863727"/>
              <a:chExt cx="143703" cy="29476"/>
            </a:xfrm>
          </p:grpSpPr>
          <p:sp>
            <p:nvSpPr>
              <p:cNvPr id="7725" name="Google Shape;7725;p5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6" name="Google Shape;7726;p5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7" name="Google Shape;7727;p5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8" name="Google Shape;7728;p5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29" name="Google Shape;7729;p54"/>
            <p:cNvGrpSpPr/>
            <p:nvPr/>
          </p:nvGrpSpPr>
          <p:grpSpPr>
            <a:xfrm>
              <a:off x="4206459" y="1607315"/>
              <a:ext cx="29539" cy="142899"/>
              <a:chOff x="4206459" y="1607315"/>
              <a:chExt cx="29539" cy="142899"/>
            </a:xfrm>
          </p:grpSpPr>
          <p:sp>
            <p:nvSpPr>
              <p:cNvPr id="7730" name="Google Shape;7730;p5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1" name="Google Shape;7731;p5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2" name="Google Shape;7732;p5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3" name="Google Shape;7733;p5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34" name="Google Shape;7734;p5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5" name="Google Shape;7735;p5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6" name="Google Shape;7736;p5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7" name="Google Shape;7737;p5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38" name="Google Shape;7738;p54"/>
            <p:cNvGrpSpPr/>
            <p:nvPr/>
          </p:nvGrpSpPr>
          <p:grpSpPr>
            <a:xfrm>
              <a:off x="4889463" y="1423737"/>
              <a:ext cx="29552" cy="142899"/>
              <a:chOff x="4889463" y="1423737"/>
              <a:chExt cx="29552" cy="142899"/>
            </a:xfrm>
          </p:grpSpPr>
          <p:sp>
            <p:nvSpPr>
              <p:cNvPr id="7739" name="Google Shape;7739;p5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0" name="Google Shape;7740;p5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1" name="Google Shape;7741;p5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2" name="Google Shape;7742;p5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43" name="Google Shape;7743;p54"/>
            <p:cNvGrpSpPr/>
            <p:nvPr/>
          </p:nvGrpSpPr>
          <p:grpSpPr>
            <a:xfrm>
              <a:off x="4771663" y="1876896"/>
              <a:ext cx="108651" cy="100447"/>
              <a:chOff x="4771663" y="1876896"/>
              <a:chExt cx="108651" cy="100447"/>
            </a:xfrm>
          </p:grpSpPr>
          <p:sp>
            <p:nvSpPr>
              <p:cNvPr id="7744" name="Google Shape;7744;p5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5" name="Google Shape;7745;p5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6" name="Google Shape;7746;p5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7" name="Google Shape;7747;p5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748" name="Google Shape;7748;p54"/>
          <p:cNvGrpSpPr/>
          <p:nvPr/>
        </p:nvGrpSpPr>
        <p:grpSpPr>
          <a:xfrm>
            <a:off x="4008780" y="1854159"/>
            <a:ext cx="791287" cy="720350"/>
            <a:chOff x="267375" y="1071875"/>
            <a:chExt cx="470500" cy="428550"/>
          </a:xfrm>
        </p:grpSpPr>
        <p:sp>
          <p:nvSpPr>
            <p:cNvPr id="7749" name="Google Shape;7749;p5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0" name="Google Shape;7750;p5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1" name="Google Shape;7751;p5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2" name="Google Shape;7752;p5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3" name="Google Shape;7753;p5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4" name="Google Shape;7754;p5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5" name="Google Shape;7755;p5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6" name="Google Shape;7756;p5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57" name="Google Shape;7757;p54"/>
          <p:cNvGrpSpPr/>
          <p:nvPr/>
        </p:nvGrpSpPr>
        <p:grpSpPr>
          <a:xfrm>
            <a:off x="709275" y="3498789"/>
            <a:ext cx="1408444" cy="673166"/>
            <a:chOff x="712664" y="3693287"/>
            <a:chExt cx="1460738" cy="698160"/>
          </a:xfrm>
        </p:grpSpPr>
        <p:grpSp>
          <p:nvGrpSpPr>
            <p:cNvPr id="7758" name="Google Shape;7758;p54"/>
            <p:cNvGrpSpPr/>
            <p:nvPr/>
          </p:nvGrpSpPr>
          <p:grpSpPr>
            <a:xfrm>
              <a:off x="1380079" y="4133090"/>
              <a:ext cx="234048" cy="258099"/>
              <a:chOff x="1380079" y="4133090"/>
              <a:chExt cx="234048" cy="258099"/>
            </a:xfrm>
          </p:grpSpPr>
          <p:sp>
            <p:nvSpPr>
              <p:cNvPr id="7759" name="Google Shape;7759;p5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0" name="Google Shape;7760;p5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1" name="Google Shape;7761;p5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62" name="Google Shape;7762;p54"/>
            <p:cNvGrpSpPr/>
            <p:nvPr/>
          </p:nvGrpSpPr>
          <p:grpSpPr>
            <a:xfrm>
              <a:off x="884610" y="3864082"/>
              <a:ext cx="1118566" cy="527275"/>
              <a:chOff x="890961" y="3865463"/>
              <a:chExt cx="1115221" cy="525698"/>
            </a:xfrm>
          </p:grpSpPr>
          <p:sp>
            <p:nvSpPr>
              <p:cNvPr id="7763" name="Google Shape;7763;p5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4" name="Google Shape;7764;p5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5" name="Google Shape;7765;p5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66" name="Google Shape;7766;p54"/>
            <p:cNvGrpSpPr/>
            <p:nvPr/>
          </p:nvGrpSpPr>
          <p:grpSpPr>
            <a:xfrm>
              <a:off x="712664" y="3693287"/>
              <a:ext cx="1460738" cy="698160"/>
              <a:chOff x="712664" y="3693025"/>
              <a:chExt cx="1460738" cy="698160"/>
            </a:xfrm>
          </p:grpSpPr>
          <p:sp>
            <p:nvSpPr>
              <p:cNvPr id="7767" name="Google Shape;7767;p5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8" name="Google Shape;7768;p5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9" name="Google Shape;7769;p5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0" name="Google Shape;7770;p5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1" name="Google Shape;7771;p5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2" name="Google Shape;7772;p5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773" name="Google Shape;7773;p54"/>
          <p:cNvGrpSpPr/>
          <p:nvPr/>
        </p:nvGrpSpPr>
        <p:grpSpPr>
          <a:xfrm>
            <a:off x="3146990" y="970936"/>
            <a:ext cx="795485" cy="738831"/>
            <a:chOff x="3348603" y="1236445"/>
            <a:chExt cx="749256" cy="695894"/>
          </a:xfrm>
        </p:grpSpPr>
        <p:grpSp>
          <p:nvGrpSpPr>
            <p:cNvPr id="7774" name="Google Shape;7774;p54"/>
            <p:cNvGrpSpPr/>
            <p:nvPr/>
          </p:nvGrpSpPr>
          <p:grpSpPr>
            <a:xfrm>
              <a:off x="3583779" y="1236445"/>
              <a:ext cx="293795" cy="285811"/>
              <a:chOff x="3750225" y="1774000"/>
              <a:chExt cx="149575" cy="145525"/>
            </a:xfrm>
          </p:grpSpPr>
          <p:sp>
            <p:nvSpPr>
              <p:cNvPr id="7775" name="Google Shape;7775;p5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6" name="Google Shape;7776;p5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77" name="Google Shape;7777;p54"/>
            <p:cNvGrpSpPr/>
            <p:nvPr/>
          </p:nvGrpSpPr>
          <p:grpSpPr>
            <a:xfrm>
              <a:off x="3775534" y="1462599"/>
              <a:ext cx="322325" cy="285958"/>
              <a:chOff x="3847850" y="1889150"/>
              <a:chExt cx="164100" cy="145600"/>
            </a:xfrm>
          </p:grpSpPr>
          <p:sp>
            <p:nvSpPr>
              <p:cNvPr id="7778" name="Google Shape;7778;p5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9" name="Google Shape;7779;p5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80" name="Google Shape;7780;p54"/>
            <p:cNvGrpSpPr/>
            <p:nvPr/>
          </p:nvGrpSpPr>
          <p:grpSpPr>
            <a:xfrm>
              <a:off x="3545329" y="1646528"/>
              <a:ext cx="293746" cy="285811"/>
              <a:chOff x="3730650" y="1982800"/>
              <a:chExt cx="149550" cy="145525"/>
            </a:xfrm>
          </p:grpSpPr>
          <p:sp>
            <p:nvSpPr>
              <p:cNvPr id="7781" name="Google Shape;7781;p5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2" name="Google Shape;7782;p5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83" name="Google Shape;7783;p54"/>
            <p:cNvGrpSpPr/>
            <p:nvPr/>
          </p:nvGrpSpPr>
          <p:grpSpPr>
            <a:xfrm>
              <a:off x="3348603" y="1415046"/>
              <a:ext cx="294384" cy="284387"/>
              <a:chOff x="3630494" y="1864938"/>
              <a:chExt cx="149875" cy="144800"/>
            </a:xfrm>
          </p:grpSpPr>
          <p:sp>
            <p:nvSpPr>
              <p:cNvPr id="7784" name="Google Shape;7784;p5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5" name="Google Shape;7785;p5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786" name="Google Shape;7786;p54"/>
          <p:cNvGrpSpPr/>
          <p:nvPr/>
        </p:nvGrpSpPr>
        <p:grpSpPr>
          <a:xfrm>
            <a:off x="2268517" y="3493832"/>
            <a:ext cx="1324924" cy="678083"/>
            <a:chOff x="2413923" y="3711366"/>
            <a:chExt cx="1374117" cy="703260"/>
          </a:xfrm>
        </p:grpSpPr>
        <p:grpSp>
          <p:nvGrpSpPr>
            <p:cNvPr id="7787" name="Google Shape;7787;p54"/>
            <p:cNvGrpSpPr/>
            <p:nvPr/>
          </p:nvGrpSpPr>
          <p:grpSpPr>
            <a:xfrm>
              <a:off x="2413923" y="3711366"/>
              <a:ext cx="1374117" cy="703260"/>
              <a:chOff x="2413923" y="3711366"/>
              <a:chExt cx="1374117" cy="703260"/>
            </a:xfrm>
          </p:grpSpPr>
          <p:sp>
            <p:nvSpPr>
              <p:cNvPr id="7788" name="Google Shape;7788;p5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789" name="Google Shape;7789;p54"/>
              <p:cNvGrpSpPr/>
              <p:nvPr/>
            </p:nvGrpSpPr>
            <p:grpSpPr>
              <a:xfrm>
                <a:off x="2600284" y="3808654"/>
                <a:ext cx="234506" cy="138009"/>
                <a:chOff x="2600284" y="3808654"/>
                <a:chExt cx="234506" cy="138009"/>
              </a:xfrm>
            </p:grpSpPr>
            <p:sp>
              <p:nvSpPr>
                <p:cNvPr id="7790" name="Google Shape;7790;p5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791" name="Google Shape;7791;p5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92" name="Google Shape;7792;p54"/>
              <p:cNvGrpSpPr/>
              <p:nvPr/>
            </p:nvGrpSpPr>
            <p:grpSpPr>
              <a:xfrm>
                <a:off x="3359659" y="3805664"/>
                <a:ext cx="232294" cy="141000"/>
                <a:chOff x="3359659" y="3805664"/>
                <a:chExt cx="232294" cy="141000"/>
              </a:xfrm>
            </p:grpSpPr>
            <p:sp>
              <p:nvSpPr>
                <p:cNvPr id="7793" name="Google Shape;7793;p5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794" name="Google Shape;7794;p5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95" name="Google Shape;7795;p54"/>
              <p:cNvGrpSpPr/>
              <p:nvPr/>
            </p:nvGrpSpPr>
            <p:grpSpPr>
              <a:xfrm>
                <a:off x="3067316" y="3711366"/>
                <a:ext cx="66900" cy="166809"/>
                <a:chOff x="3067316" y="3711366"/>
                <a:chExt cx="66900" cy="166809"/>
              </a:xfrm>
            </p:grpSpPr>
            <p:sp>
              <p:nvSpPr>
                <p:cNvPr id="7796" name="Google Shape;7796;p5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797" name="Google Shape;7797;p5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98" name="Google Shape;7798;p54"/>
              <p:cNvGrpSpPr/>
              <p:nvPr/>
            </p:nvGrpSpPr>
            <p:grpSpPr>
              <a:xfrm>
                <a:off x="2413923" y="4058666"/>
                <a:ext cx="224119" cy="66900"/>
                <a:chOff x="2413923" y="4058666"/>
                <a:chExt cx="224119" cy="66900"/>
              </a:xfrm>
            </p:grpSpPr>
            <p:sp>
              <p:nvSpPr>
                <p:cNvPr id="7799" name="Google Shape;7799;p5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800" name="Google Shape;7800;p5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01" name="Google Shape;7801;p54"/>
              <p:cNvGrpSpPr/>
              <p:nvPr/>
            </p:nvGrpSpPr>
            <p:grpSpPr>
              <a:xfrm>
                <a:off x="3564643" y="4058666"/>
                <a:ext cx="223397" cy="66900"/>
                <a:chOff x="3564643" y="4058666"/>
                <a:chExt cx="223397" cy="66900"/>
              </a:xfrm>
            </p:grpSpPr>
            <p:sp>
              <p:nvSpPr>
                <p:cNvPr id="7802" name="Google Shape;7802;p5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803" name="Google Shape;7803;p5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804" name="Google Shape;7804;p54"/>
            <p:cNvGrpSpPr/>
            <p:nvPr/>
          </p:nvGrpSpPr>
          <p:grpSpPr>
            <a:xfrm>
              <a:off x="2633353" y="3965763"/>
              <a:ext cx="933975" cy="445687"/>
              <a:chOff x="2633353" y="3965763"/>
              <a:chExt cx="933975" cy="445687"/>
            </a:xfrm>
          </p:grpSpPr>
          <p:sp>
            <p:nvSpPr>
              <p:cNvPr id="7805" name="Google Shape;7805;p5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6" name="Google Shape;7806;p5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807" name="Google Shape;7807;p54"/>
          <p:cNvGrpSpPr/>
          <p:nvPr/>
        </p:nvGrpSpPr>
        <p:grpSpPr>
          <a:xfrm>
            <a:off x="6392789" y="1044380"/>
            <a:ext cx="1131087" cy="587383"/>
            <a:chOff x="238125" y="999450"/>
            <a:chExt cx="7140700" cy="3708225"/>
          </a:xfrm>
        </p:grpSpPr>
        <p:sp>
          <p:nvSpPr>
            <p:cNvPr id="7808" name="Google Shape;7808;p5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9" name="Google Shape;7809;p5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0" name="Google Shape;7810;p5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1" name="Google Shape;7811;p5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2" name="Google Shape;7812;p5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3" name="Google Shape;7813;p5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4" name="Google Shape;7814;p5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5" name="Google Shape;7815;p5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6" name="Google Shape;7816;p5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17" name="Google Shape;7817;p54"/>
          <p:cNvGrpSpPr/>
          <p:nvPr/>
        </p:nvGrpSpPr>
        <p:grpSpPr>
          <a:xfrm>
            <a:off x="3744240" y="3493874"/>
            <a:ext cx="1375854" cy="678131"/>
            <a:chOff x="3913765" y="3641905"/>
            <a:chExt cx="1522805" cy="750560"/>
          </a:xfrm>
        </p:grpSpPr>
        <p:grpSp>
          <p:nvGrpSpPr>
            <p:cNvPr id="7818" name="Google Shape;7818;p54"/>
            <p:cNvGrpSpPr/>
            <p:nvPr/>
          </p:nvGrpSpPr>
          <p:grpSpPr>
            <a:xfrm>
              <a:off x="3913765" y="3997002"/>
              <a:ext cx="1522805" cy="395463"/>
              <a:chOff x="3913765" y="3997002"/>
              <a:chExt cx="1522805" cy="395463"/>
            </a:xfrm>
          </p:grpSpPr>
          <p:grpSp>
            <p:nvGrpSpPr>
              <p:cNvPr id="7819" name="Google Shape;7819;p54"/>
              <p:cNvGrpSpPr/>
              <p:nvPr/>
            </p:nvGrpSpPr>
            <p:grpSpPr>
              <a:xfrm>
                <a:off x="3913765" y="4138659"/>
                <a:ext cx="507602" cy="253806"/>
                <a:chOff x="3913765" y="4138659"/>
                <a:chExt cx="507602" cy="253806"/>
              </a:xfrm>
            </p:grpSpPr>
            <p:sp>
              <p:nvSpPr>
                <p:cNvPr id="7820" name="Google Shape;7820;p5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1" name="Google Shape;7821;p5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dirty="0"/>
                </a:p>
              </p:txBody>
            </p:sp>
          </p:grpSp>
          <p:grpSp>
            <p:nvGrpSpPr>
              <p:cNvPr id="7822" name="Google Shape;7822;p54"/>
              <p:cNvGrpSpPr/>
              <p:nvPr/>
            </p:nvGrpSpPr>
            <p:grpSpPr>
              <a:xfrm>
                <a:off x="4421361" y="3997002"/>
                <a:ext cx="507618" cy="395463"/>
                <a:chOff x="4421361" y="3997002"/>
                <a:chExt cx="507618" cy="395463"/>
              </a:xfrm>
            </p:grpSpPr>
            <p:sp>
              <p:nvSpPr>
                <p:cNvPr id="7823" name="Google Shape;7823;p5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4" name="Google Shape;7824;p5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25" name="Google Shape;7825;p54"/>
              <p:cNvGrpSpPr/>
              <p:nvPr/>
            </p:nvGrpSpPr>
            <p:grpSpPr>
              <a:xfrm>
                <a:off x="4928973" y="4189418"/>
                <a:ext cx="507596" cy="203047"/>
                <a:chOff x="4928973" y="4189418"/>
                <a:chExt cx="507596" cy="203047"/>
              </a:xfrm>
            </p:grpSpPr>
            <p:sp>
              <p:nvSpPr>
                <p:cNvPr id="7826" name="Google Shape;7826;p5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7" name="Google Shape;7827;p5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828" name="Google Shape;7828;p54"/>
            <p:cNvGrpSpPr/>
            <p:nvPr/>
          </p:nvGrpSpPr>
          <p:grpSpPr>
            <a:xfrm>
              <a:off x="4482186" y="3641905"/>
              <a:ext cx="397605" cy="349784"/>
              <a:chOff x="2906375" y="1159725"/>
              <a:chExt cx="1860575" cy="1636800"/>
            </a:xfrm>
          </p:grpSpPr>
          <p:sp>
            <p:nvSpPr>
              <p:cNvPr id="7829" name="Google Shape;7829;p5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0" name="Google Shape;7830;p5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1" name="Google Shape;7831;p5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2" name="Google Shape;7832;p5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833" name="Google Shape;7833;p54"/>
          <p:cNvGrpSpPr/>
          <p:nvPr/>
        </p:nvGrpSpPr>
        <p:grpSpPr>
          <a:xfrm>
            <a:off x="6528949" y="1853801"/>
            <a:ext cx="940737" cy="721067"/>
            <a:chOff x="6599718" y="2068734"/>
            <a:chExt cx="940737" cy="721067"/>
          </a:xfrm>
        </p:grpSpPr>
        <p:sp>
          <p:nvSpPr>
            <p:cNvPr id="7834" name="Google Shape;7834;p5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5" name="Google Shape;7835;p5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6" name="Google Shape;7836;p5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7" name="Google Shape;7837;p5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8" name="Google Shape;7838;p5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9" name="Google Shape;7839;p5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840" name="Google Shape;7840;p54"/>
            <p:cNvGrpSpPr/>
            <p:nvPr/>
          </p:nvGrpSpPr>
          <p:grpSpPr>
            <a:xfrm>
              <a:off x="6836957" y="2068734"/>
              <a:ext cx="461892" cy="721067"/>
              <a:chOff x="6836957" y="2068734"/>
              <a:chExt cx="461892" cy="721067"/>
            </a:xfrm>
          </p:grpSpPr>
          <p:sp>
            <p:nvSpPr>
              <p:cNvPr id="7841" name="Google Shape;7841;p5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2" name="Google Shape;7842;p5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3" name="Google Shape;7843;p5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4" name="Google Shape;7844;p5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5" name="Google Shape;7845;p5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6" name="Google Shape;7846;p5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847" name="Google Shape;7847;p54"/>
              <p:cNvGrpSpPr/>
              <p:nvPr/>
            </p:nvGrpSpPr>
            <p:grpSpPr>
              <a:xfrm>
                <a:off x="6836957" y="2068734"/>
                <a:ext cx="461892" cy="721067"/>
                <a:chOff x="6836957" y="2068734"/>
                <a:chExt cx="461892" cy="721067"/>
              </a:xfrm>
            </p:grpSpPr>
            <p:sp>
              <p:nvSpPr>
                <p:cNvPr id="7848" name="Google Shape;7848;p5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9" name="Google Shape;7849;p5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0" name="Google Shape;7850;p5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1" name="Google Shape;7851;p5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2" name="Google Shape;7852;p5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3" name="Google Shape;7853;p5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4" name="Google Shape;7854;p5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nvGrpSpPr>
          <p:cNvPr id="7855" name="Google Shape;7855;p54"/>
          <p:cNvGrpSpPr/>
          <p:nvPr/>
        </p:nvGrpSpPr>
        <p:grpSpPr>
          <a:xfrm>
            <a:off x="2412267" y="1858147"/>
            <a:ext cx="712577" cy="712374"/>
            <a:chOff x="2559249" y="2069323"/>
            <a:chExt cx="685566" cy="685634"/>
          </a:xfrm>
        </p:grpSpPr>
        <p:sp>
          <p:nvSpPr>
            <p:cNvPr id="7856" name="Google Shape;7856;p5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7" name="Google Shape;7857;p5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8" name="Google Shape;7858;p5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9" name="Google Shape;7859;p5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0" name="Google Shape;7860;p5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1" name="Google Shape;7861;p5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2" name="Google Shape;7862;p5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3" name="Google Shape;7863;p5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4" name="Google Shape;7864;p5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5" name="Google Shape;7865;p5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6" name="Google Shape;7866;p5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7" name="Google Shape;7867;p5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8" name="Google Shape;7868;p5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69" name="Google Shape;7869;p54"/>
          <p:cNvGrpSpPr/>
          <p:nvPr/>
        </p:nvGrpSpPr>
        <p:grpSpPr>
          <a:xfrm>
            <a:off x="7594705" y="970936"/>
            <a:ext cx="845645" cy="711911"/>
            <a:chOff x="951975" y="315800"/>
            <a:chExt cx="5860325" cy="4933550"/>
          </a:xfrm>
        </p:grpSpPr>
        <p:sp>
          <p:nvSpPr>
            <p:cNvPr id="7870" name="Google Shape;7870;p5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1" name="Google Shape;7871;p5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2" name="Google Shape;7872;p5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3" name="Google Shape;7873;p5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4" name="Google Shape;7874;p5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5" name="Google Shape;7875;p5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6" name="Google Shape;7876;p5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7" name="Google Shape;7877;p5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78" name="Google Shape;7878;p54"/>
          <p:cNvGrpSpPr/>
          <p:nvPr/>
        </p:nvGrpSpPr>
        <p:grpSpPr>
          <a:xfrm>
            <a:off x="3691834" y="2707045"/>
            <a:ext cx="1617932" cy="621724"/>
            <a:chOff x="3862800" y="3038525"/>
            <a:chExt cx="1329006" cy="510698"/>
          </a:xfrm>
        </p:grpSpPr>
        <p:sp>
          <p:nvSpPr>
            <p:cNvPr id="7879" name="Google Shape;7879;p5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0" name="Google Shape;7880;p5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881" name="Google Shape;7881;p54"/>
            <p:cNvGrpSpPr/>
            <p:nvPr/>
          </p:nvGrpSpPr>
          <p:grpSpPr>
            <a:xfrm>
              <a:off x="3967075" y="3040337"/>
              <a:ext cx="1019927" cy="402126"/>
              <a:chOff x="3967075" y="3040337"/>
              <a:chExt cx="1019927" cy="402126"/>
            </a:xfrm>
          </p:grpSpPr>
          <p:sp>
            <p:nvSpPr>
              <p:cNvPr id="7882" name="Google Shape;7882;p5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3" name="Google Shape;7883;p5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84" name="Google Shape;7884;p54"/>
            <p:cNvGrpSpPr/>
            <p:nvPr/>
          </p:nvGrpSpPr>
          <p:grpSpPr>
            <a:xfrm>
              <a:off x="4186700" y="3040337"/>
              <a:ext cx="390475" cy="183289"/>
              <a:chOff x="4186700" y="3040337"/>
              <a:chExt cx="390475" cy="183289"/>
            </a:xfrm>
          </p:grpSpPr>
          <p:sp>
            <p:nvSpPr>
              <p:cNvPr id="7885" name="Google Shape;7885;p5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6" name="Google Shape;7886;p5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87" name="Google Shape;7887;p54"/>
            <p:cNvGrpSpPr/>
            <p:nvPr/>
          </p:nvGrpSpPr>
          <p:grpSpPr>
            <a:xfrm>
              <a:off x="4073727" y="3040337"/>
              <a:ext cx="697794" cy="296263"/>
              <a:chOff x="4073727" y="3040337"/>
              <a:chExt cx="697794" cy="296263"/>
            </a:xfrm>
          </p:grpSpPr>
          <p:sp>
            <p:nvSpPr>
              <p:cNvPr id="7888" name="Google Shape;7888;p5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9" name="Google Shape;7889;p5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90" name="Google Shape;7890;p54"/>
            <p:cNvGrpSpPr/>
            <p:nvPr/>
          </p:nvGrpSpPr>
          <p:grpSpPr>
            <a:xfrm>
              <a:off x="3862800" y="3038525"/>
              <a:ext cx="1329006" cy="510698"/>
              <a:chOff x="3862800" y="3038525"/>
              <a:chExt cx="1329006" cy="510698"/>
            </a:xfrm>
          </p:grpSpPr>
          <p:sp>
            <p:nvSpPr>
              <p:cNvPr id="7891" name="Google Shape;7891;p5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2" name="Google Shape;7892;p5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893" name="Google Shape;7893;p54"/>
          <p:cNvGrpSpPr/>
          <p:nvPr/>
        </p:nvGrpSpPr>
        <p:grpSpPr>
          <a:xfrm>
            <a:off x="700156" y="970936"/>
            <a:ext cx="883205" cy="775176"/>
            <a:chOff x="649648" y="271400"/>
            <a:chExt cx="6215377" cy="5455143"/>
          </a:xfrm>
        </p:grpSpPr>
        <p:sp>
          <p:nvSpPr>
            <p:cNvPr id="7894" name="Google Shape;7894;p5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5" name="Google Shape;7895;p5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6" name="Google Shape;7896;p5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7" name="Google Shape;7897;p5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8" name="Google Shape;7898;p5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9" name="Google Shape;7899;p5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0" name="Google Shape;7900;p5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1" name="Google Shape;7901;p5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2" name="Google Shape;7902;p5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3" name="Google Shape;7903;p5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4" name="Google Shape;7904;p5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5" name="Google Shape;7905;p5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06" name="Google Shape;7906;p54"/>
          <p:cNvGrpSpPr/>
          <p:nvPr/>
        </p:nvGrpSpPr>
        <p:grpSpPr>
          <a:xfrm>
            <a:off x="2308457" y="970936"/>
            <a:ext cx="767704" cy="815489"/>
            <a:chOff x="2499700" y="1135950"/>
            <a:chExt cx="732402" cy="777990"/>
          </a:xfrm>
        </p:grpSpPr>
        <p:grpSp>
          <p:nvGrpSpPr>
            <p:cNvPr id="7907" name="Google Shape;7907;p54"/>
            <p:cNvGrpSpPr/>
            <p:nvPr/>
          </p:nvGrpSpPr>
          <p:grpSpPr>
            <a:xfrm>
              <a:off x="2499700" y="1135950"/>
              <a:ext cx="732402" cy="694705"/>
              <a:chOff x="2499700" y="1135950"/>
              <a:chExt cx="732402" cy="694705"/>
            </a:xfrm>
          </p:grpSpPr>
          <p:sp>
            <p:nvSpPr>
              <p:cNvPr id="7908" name="Google Shape;7908;p5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9" name="Google Shape;7909;p5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0" name="Google Shape;7910;p5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1" name="Google Shape;7911;p5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2" name="Google Shape;7912;p5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3" name="Google Shape;7913;p5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4" name="Google Shape;7914;p5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5" name="Google Shape;7915;p5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6" name="Google Shape;7916;p5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7" name="Google Shape;7917;p5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8" name="Google Shape;7918;p5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9" name="Google Shape;7919;p5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0" name="Google Shape;7920;p5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1" name="Google Shape;7921;p5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2" name="Google Shape;7922;p5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3" name="Google Shape;7923;p5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4" name="Google Shape;7924;p5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5" name="Google Shape;7925;p5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6" name="Google Shape;7926;p5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7" name="Google Shape;7927;p5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8" name="Google Shape;7928;p5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9" name="Google Shape;7929;p5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0" name="Google Shape;7930;p5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1" name="Google Shape;7931;p5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2" name="Google Shape;7932;p5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3" name="Google Shape;7933;p5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4" name="Google Shape;7934;p5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35" name="Google Shape;7935;p54"/>
            <p:cNvGrpSpPr/>
            <p:nvPr/>
          </p:nvGrpSpPr>
          <p:grpSpPr>
            <a:xfrm>
              <a:off x="2517909" y="1188726"/>
              <a:ext cx="702702" cy="725214"/>
              <a:chOff x="2517909" y="1188726"/>
              <a:chExt cx="702702" cy="725214"/>
            </a:xfrm>
          </p:grpSpPr>
          <p:sp>
            <p:nvSpPr>
              <p:cNvPr id="7936" name="Google Shape;7936;p5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7" name="Google Shape;7937;p5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8" name="Google Shape;7938;p5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9" name="Google Shape;7939;p5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0" name="Google Shape;7940;p5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941" name="Google Shape;7941;p54"/>
          <p:cNvGrpSpPr/>
          <p:nvPr/>
        </p:nvGrpSpPr>
        <p:grpSpPr>
          <a:xfrm>
            <a:off x="1654189" y="970936"/>
            <a:ext cx="583439" cy="870229"/>
            <a:chOff x="1716825" y="1121550"/>
            <a:chExt cx="622800" cy="928938"/>
          </a:xfrm>
        </p:grpSpPr>
        <p:grpSp>
          <p:nvGrpSpPr>
            <p:cNvPr id="7942" name="Google Shape;7942;p54"/>
            <p:cNvGrpSpPr/>
            <p:nvPr/>
          </p:nvGrpSpPr>
          <p:grpSpPr>
            <a:xfrm>
              <a:off x="1716825" y="1121550"/>
              <a:ext cx="622800" cy="928938"/>
              <a:chOff x="1716825" y="1121550"/>
              <a:chExt cx="622800" cy="928938"/>
            </a:xfrm>
          </p:grpSpPr>
          <p:cxnSp>
            <p:nvCxnSpPr>
              <p:cNvPr id="7943" name="Google Shape;7943;p5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944" name="Google Shape;7944;p5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45" name="Google Shape;7945;p54"/>
            <p:cNvGrpSpPr/>
            <p:nvPr/>
          </p:nvGrpSpPr>
          <p:grpSpPr>
            <a:xfrm>
              <a:off x="1768050" y="1172775"/>
              <a:ext cx="520200" cy="832000"/>
              <a:chOff x="1768050" y="1172775"/>
              <a:chExt cx="520200" cy="832000"/>
            </a:xfrm>
          </p:grpSpPr>
          <p:cxnSp>
            <p:nvCxnSpPr>
              <p:cNvPr id="7946" name="Google Shape;7946;p5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947" name="Google Shape;7947;p5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48" name="Google Shape;7948;p54"/>
            <p:cNvGrpSpPr/>
            <p:nvPr/>
          </p:nvGrpSpPr>
          <p:grpSpPr>
            <a:xfrm>
              <a:off x="1820100" y="1225475"/>
              <a:ext cx="416400" cy="729575"/>
              <a:chOff x="1820100" y="1225475"/>
              <a:chExt cx="416400" cy="729575"/>
            </a:xfrm>
          </p:grpSpPr>
          <p:cxnSp>
            <p:nvCxnSpPr>
              <p:cNvPr id="7949" name="Google Shape;7949;p5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950" name="Google Shape;7950;p5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51" name="Google Shape;7951;p54"/>
            <p:cNvGrpSpPr/>
            <p:nvPr/>
          </p:nvGrpSpPr>
          <p:grpSpPr>
            <a:xfrm>
              <a:off x="1874250" y="1278825"/>
              <a:ext cx="308100" cy="605275"/>
              <a:chOff x="1874250" y="1278825"/>
              <a:chExt cx="308100" cy="605275"/>
            </a:xfrm>
          </p:grpSpPr>
          <p:cxnSp>
            <p:nvCxnSpPr>
              <p:cNvPr id="7952" name="Google Shape;7952;p5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953" name="Google Shape;7953;p5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954" name="Google Shape;7954;p5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55" name="Google Shape;7955;p54"/>
          <p:cNvGrpSpPr/>
          <p:nvPr/>
        </p:nvGrpSpPr>
        <p:grpSpPr>
          <a:xfrm>
            <a:off x="1574012" y="1857258"/>
            <a:ext cx="739072" cy="714152"/>
            <a:chOff x="4334725" y="1355875"/>
            <a:chExt cx="3106650" cy="3001900"/>
          </a:xfrm>
        </p:grpSpPr>
        <p:grpSp>
          <p:nvGrpSpPr>
            <p:cNvPr id="7956" name="Google Shape;7956;p54"/>
            <p:cNvGrpSpPr/>
            <p:nvPr/>
          </p:nvGrpSpPr>
          <p:grpSpPr>
            <a:xfrm>
              <a:off x="4516050" y="1724875"/>
              <a:ext cx="2693725" cy="2632900"/>
              <a:chOff x="4516050" y="1724875"/>
              <a:chExt cx="2693725" cy="2632900"/>
            </a:xfrm>
          </p:grpSpPr>
          <p:sp>
            <p:nvSpPr>
              <p:cNvPr id="7957" name="Google Shape;7957;p5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8" name="Google Shape;7958;p5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9" name="Google Shape;7959;p5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60" name="Google Shape;7960;p54"/>
            <p:cNvGrpSpPr/>
            <p:nvPr/>
          </p:nvGrpSpPr>
          <p:grpSpPr>
            <a:xfrm>
              <a:off x="4334725" y="1355875"/>
              <a:ext cx="3106650" cy="2709650"/>
              <a:chOff x="4334725" y="1355875"/>
              <a:chExt cx="3106650" cy="2709650"/>
            </a:xfrm>
          </p:grpSpPr>
          <p:sp>
            <p:nvSpPr>
              <p:cNvPr id="7961" name="Google Shape;7961;p5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2" name="Google Shape;7962;p5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3" name="Google Shape;7963;p5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964" name="Google Shape;7964;p54"/>
          <p:cNvGrpSpPr/>
          <p:nvPr/>
        </p:nvGrpSpPr>
        <p:grpSpPr>
          <a:xfrm>
            <a:off x="7690961" y="3488029"/>
            <a:ext cx="312074" cy="684173"/>
            <a:chOff x="7645573" y="3754300"/>
            <a:chExt cx="293855" cy="644170"/>
          </a:xfrm>
        </p:grpSpPr>
        <p:sp>
          <p:nvSpPr>
            <p:cNvPr id="7965" name="Google Shape;7965;p5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6" name="Google Shape;7966;p5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67" name="Google Shape;7967;p54"/>
          <p:cNvGrpSpPr/>
          <p:nvPr/>
        </p:nvGrpSpPr>
        <p:grpSpPr>
          <a:xfrm>
            <a:off x="5612949" y="970936"/>
            <a:ext cx="709011" cy="739359"/>
            <a:chOff x="5830645" y="1256617"/>
            <a:chExt cx="530340" cy="553040"/>
          </a:xfrm>
        </p:grpSpPr>
        <p:grpSp>
          <p:nvGrpSpPr>
            <p:cNvPr id="7968" name="Google Shape;7968;p54"/>
            <p:cNvGrpSpPr/>
            <p:nvPr/>
          </p:nvGrpSpPr>
          <p:grpSpPr>
            <a:xfrm>
              <a:off x="5830645" y="1256617"/>
              <a:ext cx="259743" cy="269909"/>
              <a:chOff x="5830645" y="1256617"/>
              <a:chExt cx="259743" cy="269909"/>
            </a:xfrm>
          </p:grpSpPr>
          <p:sp>
            <p:nvSpPr>
              <p:cNvPr id="7969" name="Google Shape;7969;p5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0" name="Google Shape;7970;p5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71" name="Google Shape;7971;p54"/>
            <p:cNvGrpSpPr/>
            <p:nvPr/>
          </p:nvGrpSpPr>
          <p:grpSpPr>
            <a:xfrm>
              <a:off x="6101293" y="1256617"/>
              <a:ext cx="259692" cy="269909"/>
              <a:chOff x="6101293" y="1256617"/>
              <a:chExt cx="259692" cy="269909"/>
            </a:xfrm>
          </p:grpSpPr>
          <p:sp>
            <p:nvSpPr>
              <p:cNvPr id="7972" name="Google Shape;7972;p5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3" name="Google Shape;7973;p5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74" name="Google Shape;7974;p54"/>
            <p:cNvGrpSpPr/>
            <p:nvPr/>
          </p:nvGrpSpPr>
          <p:grpSpPr>
            <a:xfrm>
              <a:off x="5830645" y="1539749"/>
              <a:ext cx="259692" cy="269909"/>
              <a:chOff x="5830645" y="1539749"/>
              <a:chExt cx="259692" cy="269909"/>
            </a:xfrm>
          </p:grpSpPr>
          <p:sp>
            <p:nvSpPr>
              <p:cNvPr id="7975" name="Google Shape;7975;p5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6" name="Google Shape;7976;p5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77" name="Google Shape;7977;p54"/>
            <p:cNvGrpSpPr/>
            <p:nvPr/>
          </p:nvGrpSpPr>
          <p:grpSpPr>
            <a:xfrm>
              <a:off x="6101293" y="1539749"/>
              <a:ext cx="259692" cy="269909"/>
              <a:chOff x="6101293" y="1539749"/>
              <a:chExt cx="259692" cy="269909"/>
            </a:xfrm>
          </p:grpSpPr>
          <p:sp>
            <p:nvSpPr>
              <p:cNvPr id="7978" name="Google Shape;7978;p5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9" name="Google Shape;7979;p5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980" name="Google Shape;7980;p5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81" name="Google Shape;7981;p54"/>
          <p:cNvGrpSpPr/>
          <p:nvPr/>
        </p:nvGrpSpPr>
        <p:grpSpPr>
          <a:xfrm>
            <a:off x="714444" y="2707052"/>
            <a:ext cx="1452955" cy="621360"/>
            <a:chOff x="732422" y="2990152"/>
            <a:chExt cx="1337773" cy="572102"/>
          </a:xfrm>
        </p:grpSpPr>
        <p:sp>
          <p:nvSpPr>
            <p:cNvPr id="7982" name="Google Shape;7982;p5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3" name="Google Shape;7983;p5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4" name="Google Shape;7984;p5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5" name="Google Shape;7985;p5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6" name="Google Shape;7986;p5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7" name="Google Shape;7987;p5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991"/>
        <p:cNvGrpSpPr/>
        <p:nvPr/>
      </p:nvGrpSpPr>
      <p:grpSpPr>
        <a:xfrm>
          <a:off x="0" y="0"/>
          <a:ext cx="0" cy="0"/>
          <a:chOff x="0" y="0"/>
          <a:chExt cx="0" cy="0"/>
        </a:xfrm>
      </p:grpSpPr>
      <p:grpSp>
        <p:nvGrpSpPr>
          <p:cNvPr id="7992" name="Google Shape;7992;p55"/>
          <p:cNvGrpSpPr/>
          <p:nvPr/>
        </p:nvGrpSpPr>
        <p:grpSpPr>
          <a:xfrm>
            <a:off x="708579" y="965872"/>
            <a:ext cx="1636117" cy="1526144"/>
            <a:chOff x="729238" y="1179665"/>
            <a:chExt cx="1636117" cy="1526144"/>
          </a:xfrm>
        </p:grpSpPr>
        <p:grpSp>
          <p:nvGrpSpPr>
            <p:cNvPr id="7993" name="Google Shape;7993;p55"/>
            <p:cNvGrpSpPr/>
            <p:nvPr/>
          </p:nvGrpSpPr>
          <p:grpSpPr>
            <a:xfrm>
              <a:off x="729238" y="1179665"/>
              <a:ext cx="80700" cy="1526144"/>
              <a:chOff x="729238" y="1179665"/>
              <a:chExt cx="80700" cy="1526144"/>
            </a:xfrm>
          </p:grpSpPr>
          <p:sp>
            <p:nvSpPr>
              <p:cNvPr id="7994" name="Google Shape;7994;p5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5" name="Google Shape;7995;p5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6" name="Google Shape;7996;p5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7" name="Google Shape;7997;p5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8" name="Google Shape;7998;p5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9" name="Google Shape;7999;p5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0" name="Google Shape;8000;p5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1" name="Google Shape;8001;p5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2" name="Google Shape;8002;p5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3" name="Google Shape;8003;p5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04" name="Google Shape;8004;p55"/>
            <p:cNvGrpSpPr/>
            <p:nvPr/>
          </p:nvGrpSpPr>
          <p:grpSpPr>
            <a:xfrm>
              <a:off x="903098" y="1179665"/>
              <a:ext cx="80700" cy="1526144"/>
              <a:chOff x="903098" y="1179665"/>
              <a:chExt cx="80700" cy="1526144"/>
            </a:xfrm>
          </p:grpSpPr>
          <p:sp>
            <p:nvSpPr>
              <p:cNvPr id="8005" name="Google Shape;8005;p5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6" name="Google Shape;8006;p5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7" name="Google Shape;8007;p5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8" name="Google Shape;8008;p5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9" name="Google Shape;8009;p5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0" name="Google Shape;8010;p5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1" name="Google Shape;8011;p5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2" name="Google Shape;8012;p5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3" name="Google Shape;8013;p5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4" name="Google Shape;8014;p5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15" name="Google Shape;8015;p55"/>
            <p:cNvGrpSpPr/>
            <p:nvPr/>
          </p:nvGrpSpPr>
          <p:grpSpPr>
            <a:xfrm>
              <a:off x="1076958" y="1179665"/>
              <a:ext cx="80700" cy="1526144"/>
              <a:chOff x="1076958" y="1179665"/>
              <a:chExt cx="80700" cy="1526144"/>
            </a:xfrm>
          </p:grpSpPr>
          <p:sp>
            <p:nvSpPr>
              <p:cNvPr id="8016" name="Google Shape;8016;p5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7" name="Google Shape;8017;p5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8" name="Google Shape;8018;p5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9" name="Google Shape;8019;p5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0" name="Google Shape;8020;p5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1" name="Google Shape;8021;p5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2" name="Google Shape;8022;p5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3" name="Google Shape;8023;p5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4" name="Google Shape;8024;p5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5" name="Google Shape;8025;p5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26" name="Google Shape;8026;p55"/>
            <p:cNvGrpSpPr/>
            <p:nvPr/>
          </p:nvGrpSpPr>
          <p:grpSpPr>
            <a:xfrm>
              <a:off x="1247707" y="1179665"/>
              <a:ext cx="80700" cy="1526144"/>
              <a:chOff x="1247707" y="1179665"/>
              <a:chExt cx="80700" cy="1526144"/>
            </a:xfrm>
          </p:grpSpPr>
          <p:sp>
            <p:nvSpPr>
              <p:cNvPr id="8027" name="Google Shape;8027;p5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8" name="Google Shape;8028;p5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9" name="Google Shape;8029;p5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0" name="Google Shape;8030;p5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1" name="Google Shape;8031;p5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2" name="Google Shape;8032;p5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3" name="Google Shape;8033;p5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4" name="Google Shape;8034;p5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5" name="Google Shape;8035;p5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6" name="Google Shape;8036;p5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37" name="Google Shape;8037;p55"/>
            <p:cNvGrpSpPr/>
            <p:nvPr/>
          </p:nvGrpSpPr>
          <p:grpSpPr>
            <a:xfrm>
              <a:off x="1421567" y="1179665"/>
              <a:ext cx="80700" cy="1526144"/>
              <a:chOff x="1421567" y="1179665"/>
              <a:chExt cx="80700" cy="1526144"/>
            </a:xfrm>
          </p:grpSpPr>
          <p:sp>
            <p:nvSpPr>
              <p:cNvPr id="8038" name="Google Shape;8038;p5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9" name="Google Shape;8039;p5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0" name="Google Shape;8040;p5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1" name="Google Shape;8041;p5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2" name="Google Shape;8042;p5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3" name="Google Shape;8043;p5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4" name="Google Shape;8044;p5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5" name="Google Shape;8045;p5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6" name="Google Shape;8046;p5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7" name="Google Shape;8047;p5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48" name="Google Shape;8048;p55"/>
            <p:cNvGrpSpPr/>
            <p:nvPr/>
          </p:nvGrpSpPr>
          <p:grpSpPr>
            <a:xfrm>
              <a:off x="1592327" y="1179665"/>
              <a:ext cx="80700" cy="1526144"/>
              <a:chOff x="1592327" y="1179665"/>
              <a:chExt cx="80700" cy="1526144"/>
            </a:xfrm>
          </p:grpSpPr>
          <p:sp>
            <p:nvSpPr>
              <p:cNvPr id="8049" name="Google Shape;8049;p5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0" name="Google Shape;8050;p5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1" name="Google Shape;8051;p5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2" name="Google Shape;8052;p5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3" name="Google Shape;8053;p5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4" name="Google Shape;8054;p5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5" name="Google Shape;8055;p5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6" name="Google Shape;8056;p5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7" name="Google Shape;8057;p5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8" name="Google Shape;8058;p5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59" name="Google Shape;8059;p55"/>
            <p:cNvGrpSpPr/>
            <p:nvPr/>
          </p:nvGrpSpPr>
          <p:grpSpPr>
            <a:xfrm>
              <a:off x="1766187" y="1179665"/>
              <a:ext cx="80700" cy="1526144"/>
              <a:chOff x="1766187" y="1179665"/>
              <a:chExt cx="80700" cy="1526144"/>
            </a:xfrm>
          </p:grpSpPr>
          <p:sp>
            <p:nvSpPr>
              <p:cNvPr id="8060" name="Google Shape;8060;p5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1" name="Google Shape;8061;p5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2" name="Google Shape;8062;p5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3" name="Google Shape;8063;p5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4" name="Google Shape;8064;p5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5" name="Google Shape;8065;p5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6" name="Google Shape;8066;p5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7" name="Google Shape;8067;p5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8" name="Google Shape;8068;p5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9" name="Google Shape;8069;p5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70" name="Google Shape;8070;p55"/>
            <p:cNvGrpSpPr/>
            <p:nvPr/>
          </p:nvGrpSpPr>
          <p:grpSpPr>
            <a:xfrm>
              <a:off x="1936935" y="1179665"/>
              <a:ext cx="80700" cy="1526144"/>
              <a:chOff x="1936935" y="1179665"/>
              <a:chExt cx="80700" cy="1526144"/>
            </a:xfrm>
          </p:grpSpPr>
          <p:sp>
            <p:nvSpPr>
              <p:cNvPr id="8071" name="Google Shape;8071;p5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2" name="Google Shape;8072;p5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3" name="Google Shape;8073;p5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4" name="Google Shape;8074;p5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5" name="Google Shape;8075;p5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6" name="Google Shape;8076;p5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7" name="Google Shape;8077;p5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8" name="Google Shape;8078;p5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9" name="Google Shape;8079;p5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0" name="Google Shape;8080;p5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81" name="Google Shape;8081;p55"/>
            <p:cNvGrpSpPr/>
            <p:nvPr/>
          </p:nvGrpSpPr>
          <p:grpSpPr>
            <a:xfrm>
              <a:off x="2110795" y="1179665"/>
              <a:ext cx="80700" cy="1526144"/>
              <a:chOff x="2110795" y="1179665"/>
              <a:chExt cx="80700" cy="1526144"/>
            </a:xfrm>
          </p:grpSpPr>
          <p:sp>
            <p:nvSpPr>
              <p:cNvPr id="8082" name="Google Shape;8082;p5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3" name="Google Shape;8083;p5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4" name="Google Shape;8084;p5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5" name="Google Shape;8085;p5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6" name="Google Shape;8086;p5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7" name="Google Shape;8087;p5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8" name="Google Shape;8088;p5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9" name="Google Shape;8089;p5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0" name="Google Shape;8090;p5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1" name="Google Shape;8091;p5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92" name="Google Shape;8092;p55"/>
            <p:cNvGrpSpPr/>
            <p:nvPr/>
          </p:nvGrpSpPr>
          <p:grpSpPr>
            <a:xfrm>
              <a:off x="2284655" y="1179665"/>
              <a:ext cx="80700" cy="1526144"/>
              <a:chOff x="2284655" y="1179665"/>
              <a:chExt cx="80700" cy="1526144"/>
            </a:xfrm>
          </p:grpSpPr>
          <p:sp>
            <p:nvSpPr>
              <p:cNvPr id="8093" name="Google Shape;8093;p5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4" name="Google Shape;8094;p5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5" name="Google Shape;8095;p5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6" name="Google Shape;8096;p5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7" name="Google Shape;8097;p5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8" name="Google Shape;8098;p5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9" name="Google Shape;8099;p5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0" name="Google Shape;8100;p5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1" name="Google Shape;8101;p5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2" name="Google Shape;8102;p5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8103" name="Google Shape;8103;p55"/>
          <p:cNvGrpSpPr/>
          <p:nvPr/>
        </p:nvGrpSpPr>
        <p:grpSpPr>
          <a:xfrm>
            <a:off x="2603245" y="985011"/>
            <a:ext cx="1364248" cy="1102133"/>
            <a:chOff x="2623904" y="1198803"/>
            <a:chExt cx="1364248" cy="1102133"/>
          </a:xfrm>
        </p:grpSpPr>
        <p:grpSp>
          <p:nvGrpSpPr>
            <p:cNvPr id="8104" name="Google Shape;8104;p55"/>
            <p:cNvGrpSpPr/>
            <p:nvPr/>
          </p:nvGrpSpPr>
          <p:grpSpPr>
            <a:xfrm>
              <a:off x="2623907" y="1198803"/>
              <a:ext cx="1364245" cy="273000"/>
              <a:chOff x="2623907" y="1198803"/>
              <a:chExt cx="1364245" cy="273000"/>
            </a:xfrm>
          </p:grpSpPr>
          <p:sp>
            <p:nvSpPr>
              <p:cNvPr id="8105" name="Google Shape;8105;p5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6" name="Google Shape;8106;p5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7" name="Google Shape;8107;p5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8" name="Google Shape;8108;p5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9" name="Google Shape;8109;p5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10" name="Google Shape;8110;p55"/>
            <p:cNvGrpSpPr/>
            <p:nvPr/>
          </p:nvGrpSpPr>
          <p:grpSpPr>
            <a:xfrm>
              <a:off x="2623904" y="1476964"/>
              <a:ext cx="1364245" cy="273000"/>
              <a:chOff x="2623904" y="1476964"/>
              <a:chExt cx="1364245" cy="273000"/>
            </a:xfrm>
          </p:grpSpPr>
          <p:sp>
            <p:nvSpPr>
              <p:cNvPr id="8111" name="Google Shape;8111;p5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2" name="Google Shape;8112;p5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3" name="Google Shape;8113;p5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4" name="Google Shape;8114;p5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5" name="Google Shape;8115;p5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16" name="Google Shape;8116;p55"/>
            <p:cNvGrpSpPr/>
            <p:nvPr/>
          </p:nvGrpSpPr>
          <p:grpSpPr>
            <a:xfrm>
              <a:off x="2623907" y="1749775"/>
              <a:ext cx="1364245" cy="273000"/>
              <a:chOff x="2623907" y="1749775"/>
              <a:chExt cx="1364245" cy="273000"/>
            </a:xfrm>
          </p:grpSpPr>
          <p:sp>
            <p:nvSpPr>
              <p:cNvPr id="8117" name="Google Shape;8117;p5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8" name="Google Shape;8118;p5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9" name="Google Shape;8119;p5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0" name="Google Shape;8120;p5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1" name="Google Shape;8121;p5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22" name="Google Shape;8122;p55"/>
            <p:cNvGrpSpPr/>
            <p:nvPr/>
          </p:nvGrpSpPr>
          <p:grpSpPr>
            <a:xfrm>
              <a:off x="2623904" y="2027936"/>
              <a:ext cx="1364245" cy="273000"/>
              <a:chOff x="2623904" y="2027936"/>
              <a:chExt cx="1364245" cy="273000"/>
            </a:xfrm>
          </p:grpSpPr>
          <p:sp>
            <p:nvSpPr>
              <p:cNvPr id="8123" name="Google Shape;8123;p5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4" name="Google Shape;8124;p5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5" name="Google Shape;8125;p5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6" name="Google Shape;8126;p5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7" name="Google Shape;8127;p5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8128" name="Google Shape;8128;p55"/>
          <p:cNvGrpSpPr/>
          <p:nvPr/>
        </p:nvGrpSpPr>
        <p:grpSpPr>
          <a:xfrm>
            <a:off x="2592706" y="2444193"/>
            <a:ext cx="1387541" cy="159124"/>
            <a:chOff x="3200660" y="2180272"/>
            <a:chExt cx="2563824" cy="378237"/>
          </a:xfrm>
        </p:grpSpPr>
        <p:sp>
          <p:nvSpPr>
            <p:cNvPr id="8129" name="Google Shape;8129;p5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0" name="Google Shape;8130;p5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1" name="Google Shape;8131;p5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2" name="Google Shape;8132;p5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3" name="Google Shape;8133;p5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4" name="Google Shape;8134;p5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5" name="Google Shape;8135;p5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6" name="Google Shape;8136;p5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7" name="Google Shape;8137;p5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8" name="Google Shape;8138;p5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9" name="Google Shape;8139;p5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0" name="Google Shape;8140;p5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1" name="Google Shape;8141;p5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2" name="Google Shape;8142;p5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3" name="Google Shape;8143;p5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4" name="Google Shape;8144;p5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5" name="Google Shape;8145;p5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6" name="Google Shape;8146;p5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47" name="Google Shape;8147;p55"/>
          <p:cNvGrpSpPr/>
          <p:nvPr/>
        </p:nvGrpSpPr>
        <p:grpSpPr>
          <a:xfrm>
            <a:off x="2589231" y="2722018"/>
            <a:ext cx="1390502" cy="159625"/>
            <a:chOff x="3530150" y="2790075"/>
            <a:chExt cx="1962600" cy="225300"/>
          </a:xfrm>
        </p:grpSpPr>
        <p:sp>
          <p:nvSpPr>
            <p:cNvPr id="8148" name="Google Shape;8148;p5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9" name="Google Shape;8149;p5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50" name="Google Shape;8150;p55"/>
          <p:cNvGrpSpPr/>
          <p:nvPr/>
        </p:nvGrpSpPr>
        <p:grpSpPr>
          <a:xfrm>
            <a:off x="2589884" y="3000344"/>
            <a:ext cx="1411629" cy="153761"/>
            <a:chOff x="3558802" y="4011427"/>
            <a:chExt cx="1866000" cy="111300"/>
          </a:xfrm>
        </p:grpSpPr>
        <p:sp>
          <p:nvSpPr>
            <p:cNvPr id="8151" name="Google Shape;815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2" name="Google Shape;8152;p5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53" name="Google Shape;8153;p55"/>
          <p:cNvGrpSpPr/>
          <p:nvPr/>
        </p:nvGrpSpPr>
        <p:grpSpPr>
          <a:xfrm>
            <a:off x="2589576" y="2205744"/>
            <a:ext cx="1383503" cy="119749"/>
            <a:chOff x="3465975" y="2270276"/>
            <a:chExt cx="1986364" cy="171929"/>
          </a:xfrm>
        </p:grpSpPr>
        <p:sp>
          <p:nvSpPr>
            <p:cNvPr id="8154" name="Google Shape;8154;p5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5" name="Google Shape;8155;p5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6" name="Google Shape;8156;p5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7" name="Google Shape;8157;p5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8" name="Google Shape;8158;p5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9" name="Google Shape;8159;p5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0" name="Google Shape;8160;p5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1" name="Google Shape;8161;p5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62" name="Google Shape;8162;p55"/>
          <p:cNvGrpSpPr/>
          <p:nvPr/>
        </p:nvGrpSpPr>
        <p:grpSpPr>
          <a:xfrm>
            <a:off x="2600584" y="3569394"/>
            <a:ext cx="1369531" cy="195460"/>
            <a:chOff x="723300" y="4253549"/>
            <a:chExt cx="2276482" cy="324900"/>
          </a:xfrm>
        </p:grpSpPr>
        <p:sp>
          <p:nvSpPr>
            <p:cNvPr id="8163" name="Google Shape;8163;p5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4" name="Google Shape;8164;p5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5" name="Google Shape;8165;p5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6" name="Google Shape;8166;p5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7" name="Google Shape;8167;p5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68" name="Google Shape;8168;p55"/>
          <p:cNvGrpSpPr/>
          <p:nvPr/>
        </p:nvGrpSpPr>
        <p:grpSpPr>
          <a:xfrm>
            <a:off x="2590145" y="3270574"/>
            <a:ext cx="1389066" cy="180119"/>
            <a:chOff x="705948" y="3788465"/>
            <a:chExt cx="2308953" cy="299400"/>
          </a:xfrm>
        </p:grpSpPr>
        <p:sp>
          <p:nvSpPr>
            <p:cNvPr id="8169" name="Google Shape;8169;p5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0" name="Google Shape;8170;p5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1" name="Google Shape;8171;p5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2" name="Google Shape;8172;p5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3" name="Google Shape;8173;p5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74" name="Google Shape;8174;p55"/>
          <p:cNvGrpSpPr/>
          <p:nvPr/>
        </p:nvGrpSpPr>
        <p:grpSpPr>
          <a:xfrm>
            <a:off x="2638082" y="3883554"/>
            <a:ext cx="1304609" cy="294074"/>
            <a:chOff x="2658741" y="4097347"/>
            <a:chExt cx="1304609" cy="294074"/>
          </a:xfrm>
        </p:grpSpPr>
        <p:grpSp>
          <p:nvGrpSpPr>
            <p:cNvPr id="8175" name="Google Shape;8175;p55"/>
            <p:cNvGrpSpPr/>
            <p:nvPr/>
          </p:nvGrpSpPr>
          <p:grpSpPr>
            <a:xfrm>
              <a:off x="2658741" y="4097347"/>
              <a:ext cx="118572" cy="294074"/>
              <a:chOff x="3343310" y="4475555"/>
              <a:chExt cx="127717" cy="316753"/>
            </a:xfrm>
          </p:grpSpPr>
          <p:sp>
            <p:nvSpPr>
              <p:cNvPr id="8176" name="Google Shape;8176;p5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7" name="Google Shape;8177;p5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78" name="Google Shape;8178;p55"/>
            <p:cNvGrpSpPr/>
            <p:nvPr/>
          </p:nvGrpSpPr>
          <p:grpSpPr>
            <a:xfrm>
              <a:off x="3815519" y="4098388"/>
              <a:ext cx="147831" cy="291991"/>
              <a:chOff x="3527539" y="4476677"/>
              <a:chExt cx="159232" cy="314510"/>
            </a:xfrm>
          </p:grpSpPr>
          <p:sp>
            <p:nvSpPr>
              <p:cNvPr id="8179" name="Google Shape;8179;p5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0" name="Google Shape;8180;p5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81" name="Google Shape;8181;p55"/>
            <p:cNvGrpSpPr/>
            <p:nvPr/>
          </p:nvGrpSpPr>
          <p:grpSpPr>
            <a:xfrm>
              <a:off x="3511696" y="4098388"/>
              <a:ext cx="147831" cy="291991"/>
              <a:chOff x="3527539" y="4476677"/>
              <a:chExt cx="159232" cy="314510"/>
            </a:xfrm>
          </p:grpSpPr>
          <p:sp>
            <p:nvSpPr>
              <p:cNvPr id="8182" name="Google Shape;8182;p5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3" name="Google Shape;8183;p5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84" name="Google Shape;8184;p55"/>
            <p:cNvGrpSpPr/>
            <p:nvPr/>
          </p:nvGrpSpPr>
          <p:grpSpPr>
            <a:xfrm>
              <a:off x="3207874" y="4098388"/>
              <a:ext cx="147831" cy="291991"/>
              <a:chOff x="3527539" y="4476677"/>
              <a:chExt cx="159232" cy="314510"/>
            </a:xfrm>
          </p:grpSpPr>
          <p:sp>
            <p:nvSpPr>
              <p:cNvPr id="8185" name="Google Shape;8185;p5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6" name="Google Shape;8186;p5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87" name="Google Shape;8187;p55"/>
            <p:cNvGrpSpPr/>
            <p:nvPr/>
          </p:nvGrpSpPr>
          <p:grpSpPr>
            <a:xfrm>
              <a:off x="2933305" y="4097347"/>
              <a:ext cx="118572" cy="294074"/>
              <a:chOff x="3343310" y="4475555"/>
              <a:chExt cx="127717" cy="316753"/>
            </a:xfrm>
          </p:grpSpPr>
          <p:sp>
            <p:nvSpPr>
              <p:cNvPr id="8188" name="Google Shape;8188;p5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9" name="Google Shape;8189;p5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8190" name="Google Shape;8190;p55"/>
          <p:cNvGrpSpPr/>
          <p:nvPr/>
        </p:nvGrpSpPr>
        <p:grpSpPr>
          <a:xfrm>
            <a:off x="4256912" y="1866676"/>
            <a:ext cx="1433821" cy="191501"/>
            <a:chOff x="4273350" y="2080469"/>
            <a:chExt cx="1433821" cy="191501"/>
          </a:xfrm>
        </p:grpSpPr>
        <p:grpSp>
          <p:nvGrpSpPr>
            <p:cNvPr id="8191" name="Google Shape;8191;p55"/>
            <p:cNvGrpSpPr/>
            <p:nvPr/>
          </p:nvGrpSpPr>
          <p:grpSpPr>
            <a:xfrm>
              <a:off x="4273350" y="2080469"/>
              <a:ext cx="1433821" cy="0"/>
              <a:chOff x="5224975" y="2962250"/>
              <a:chExt cx="1544400" cy="0"/>
            </a:xfrm>
          </p:grpSpPr>
          <p:cxnSp>
            <p:nvCxnSpPr>
              <p:cNvPr id="8192" name="Google Shape;8192;p5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193" name="Google Shape;8193;p5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194" name="Google Shape;8194;p55"/>
            <p:cNvGrpSpPr/>
            <p:nvPr/>
          </p:nvGrpSpPr>
          <p:grpSpPr>
            <a:xfrm>
              <a:off x="4273350" y="2271969"/>
              <a:ext cx="1433821" cy="0"/>
              <a:chOff x="5224975" y="2962250"/>
              <a:chExt cx="1544400" cy="0"/>
            </a:xfrm>
          </p:grpSpPr>
          <p:cxnSp>
            <p:nvCxnSpPr>
              <p:cNvPr id="8195" name="Google Shape;8195;p5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196" name="Google Shape;8196;p5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197" name="Google Shape;8197;p55"/>
          <p:cNvGrpSpPr/>
          <p:nvPr/>
        </p:nvGrpSpPr>
        <p:grpSpPr>
          <a:xfrm>
            <a:off x="4258467" y="969244"/>
            <a:ext cx="1430711" cy="743389"/>
            <a:chOff x="5159450" y="1919950"/>
            <a:chExt cx="1541050" cy="862500"/>
          </a:xfrm>
        </p:grpSpPr>
        <p:sp>
          <p:nvSpPr>
            <p:cNvPr id="8198" name="Google Shape;8198;p5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199" name="Google Shape;8199;p55"/>
            <p:cNvGrpSpPr/>
            <p:nvPr/>
          </p:nvGrpSpPr>
          <p:grpSpPr>
            <a:xfrm>
              <a:off x="5159450" y="1919950"/>
              <a:ext cx="1541050" cy="862500"/>
              <a:chOff x="5159450" y="1919950"/>
              <a:chExt cx="1541050" cy="862500"/>
            </a:xfrm>
          </p:grpSpPr>
          <p:cxnSp>
            <p:nvCxnSpPr>
              <p:cNvPr id="8200" name="Google Shape;8200;p5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201" name="Google Shape;8201;p5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202" name="Google Shape;8202;p55"/>
          <p:cNvGrpSpPr/>
          <p:nvPr/>
        </p:nvGrpSpPr>
        <p:grpSpPr>
          <a:xfrm>
            <a:off x="4248581" y="2192571"/>
            <a:ext cx="1450484" cy="1052087"/>
            <a:chOff x="5230575" y="1554475"/>
            <a:chExt cx="2137150" cy="1550150"/>
          </a:xfrm>
        </p:grpSpPr>
        <p:sp>
          <p:nvSpPr>
            <p:cNvPr id="8203" name="Google Shape;8203;p5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4" name="Google Shape;8204;p5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5" name="Google Shape;8205;p5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6" name="Google Shape;8206;p5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7" name="Google Shape;8207;p5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8" name="Google Shape;8208;p5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9" name="Google Shape;8209;p5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0" name="Google Shape;8210;p5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1" name="Google Shape;8211;p5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2" name="Google Shape;8212;p5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3" name="Google Shape;8213;p5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4" name="Google Shape;8214;p5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5" name="Google Shape;8215;p5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16" name="Google Shape;8216;p55"/>
          <p:cNvGrpSpPr/>
          <p:nvPr/>
        </p:nvGrpSpPr>
        <p:grpSpPr>
          <a:xfrm rot="10800000">
            <a:off x="4265131" y="3284761"/>
            <a:ext cx="1417383" cy="887946"/>
            <a:chOff x="5645403" y="2920021"/>
            <a:chExt cx="2650800" cy="2180614"/>
          </a:xfrm>
        </p:grpSpPr>
        <p:sp>
          <p:nvSpPr>
            <p:cNvPr id="8217" name="Google Shape;8217;p5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218" name="Google Shape;8218;p55"/>
            <p:cNvCxnSpPr>
              <a:stCxn id="821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219" name="Google Shape;8219;p5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220" name="Google Shape;8220;p55"/>
            <p:cNvCxnSpPr>
              <a:endCxn id="8219"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221" name="Google Shape;8221;p5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222" name="Google Shape;8222;p55"/>
            <p:cNvCxnSpPr>
              <a:stCxn id="8221"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223" name="Google Shape;8223;p5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224" name="Google Shape;8224;p55"/>
            <p:cNvCxnSpPr>
              <a:endCxn id="822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225" name="Google Shape;8225;p55"/>
          <p:cNvGrpSpPr/>
          <p:nvPr/>
        </p:nvGrpSpPr>
        <p:grpSpPr>
          <a:xfrm>
            <a:off x="7365491" y="2188116"/>
            <a:ext cx="1071743" cy="1021579"/>
            <a:chOff x="7189833" y="2022667"/>
            <a:chExt cx="1251159" cy="1192597"/>
          </a:xfrm>
        </p:grpSpPr>
        <p:sp>
          <p:nvSpPr>
            <p:cNvPr id="8226" name="Google Shape;8226;p5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7" name="Google Shape;8227;p5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8" name="Google Shape;8228;p5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9" name="Google Shape;8229;p5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30" name="Google Shape;8230;p55"/>
          <p:cNvGrpSpPr/>
          <p:nvPr/>
        </p:nvGrpSpPr>
        <p:grpSpPr>
          <a:xfrm>
            <a:off x="706762" y="2614523"/>
            <a:ext cx="1695374" cy="1560837"/>
            <a:chOff x="727421" y="2828315"/>
            <a:chExt cx="1695374" cy="1560837"/>
          </a:xfrm>
        </p:grpSpPr>
        <p:grpSp>
          <p:nvGrpSpPr>
            <p:cNvPr id="8231" name="Google Shape;8231;p55"/>
            <p:cNvGrpSpPr/>
            <p:nvPr/>
          </p:nvGrpSpPr>
          <p:grpSpPr>
            <a:xfrm>
              <a:off x="819108" y="2882501"/>
              <a:ext cx="103104" cy="1426186"/>
              <a:chOff x="4674013" y="3100904"/>
              <a:chExt cx="122758" cy="1698043"/>
            </a:xfrm>
          </p:grpSpPr>
          <p:sp>
            <p:nvSpPr>
              <p:cNvPr id="8232" name="Google Shape;8232;p5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3" name="Google Shape;8233;p5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4" name="Google Shape;8234;p5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5" name="Google Shape;8235;p5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6" name="Google Shape;8236;p5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7" name="Google Shape;8237;p5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8" name="Google Shape;8238;p5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39" name="Google Shape;8239;p55"/>
            <p:cNvGrpSpPr/>
            <p:nvPr/>
          </p:nvGrpSpPr>
          <p:grpSpPr>
            <a:xfrm>
              <a:off x="1062475" y="2882501"/>
              <a:ext cx="103104" cy="1426186"/>
              <a:chOff x="4940438" y="3100904"/>
              <a:chExt cx="122758" cy="1698043"/>
            </a:xfrm>
          </p:grpSpPr>
          <p:sp>
            <p:nvSpPr>
              <p:cNvPr id="8240" name="Google Shape;8240;p5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1" name="Google Shape;8241;p5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2" name="Google Shape;8242;p5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3" name="Google Shape;8243;p5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4" name="Google Shape;8244;p5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5" name="Google Shape;8245;p5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6" name="Google Shape;8246;p5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47" name="Google Shape;8247;p55"/>
            <p:cNvGrpSpPr/>
            <p:nvPr/>
          </p:nvGrpSpPr>
          <p:grpSpPr>
            <a:xfrm>
              <a:off x="1299324" y="2882501"/>
              <a:ext cx="103104" cy="1426186"/>
              <a:chOff x="5206863" y="3100904"/>
              <a:chExt cx="122758" cy="1698043"/>
            </a:xfrm>
          </p:grpSpPr>
          <p:sp>
            <p:nvSpPr>
              <p:cNvPr id="8248" name="Google Shape;8248;p5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9" name="Google Shape;8249;p5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0" name="Google Shape;8250;p5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1" name="Google Shape;8251;p5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2" name="Google Shape;8252;p5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3" name="Google Shape;8253;p5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4" name="Google Shape;8254;p5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55" name="Google Shape;8255;p55"/>
            <p:cNvGrpSpPr/>
            <p:nvPr/>
          </p:nvGrpSpPr>
          <p:grpSpPr>
            <a:xfrm>
              <a:off x="1786057" y="2882501"/>
              <a:ext cx="103104" cy="1426186"/>
              <a:chOff x="6006138" y="3143629"/>
              <a:chExt cx="122758" cy="1698043"/>
            </a:xfrm>
          </p:grpSpPr>
          <p:sp>
            <p:nvSpPr>
              <p:cNvPr id="8256" name="Google Shape;8256;p5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7" name="Google Shape;8257;p5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8" name="Google Shape;8258;p5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9" name="Google Shape;8259;p5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0" name="Google Shape;8260;p5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1" name="Google Shape;8261;p5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2" name="Google Shape;8262;p5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63" name="Google Shape;8263;p55"/>
            <p:cNvGrpSpPr/>
            <p:nvPr/>
          </p:nvGrpSpPr>
          <p:grpSpPr>
            <a:xfrm>
              <a:off x="2029422" y="2882501"/>
              <a:ext cx="103104" cy="1426186"/>
              <a:chOff x="6805413" y="3100904"/>
              <a:chExt cx="122758" cy="1698043"/>
            </a:xfrm>
          </p:grpSpPr>
          <p:sp>
            <p:nvSpPr>
              <p:cNvPr id="8264" name="Google Shape;8264;p5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5" name="Google Shape;8265;p5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6" name="Google Shape;8266;p5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7" name="Google Shape;8267;p5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8" name="Google Shape;8268;p5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9" name="Google Shape;8269;p5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0" name="Google Shape;8270;p5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71" name="Google Shape;8271;p55"/>
            <p:cNvGrpSpPr/>
            <p:nvPr/>
          </p:nvGrpSpPr>
          <p:grpSpPr>
            <a:xfrm>
              <a:off x="727421" y="2828315"/>
              <a:ext cx="1695374" cy="1560837"/>
              <a:chOff x="734799" y="2782450"/>
              <a:chExt cx="1571100" cy="1577400"/>
            </a:xfrm>
          </p:grpSpPr>
          <p:cxnSp>
            <p:nvCxnSpPr>
              <p:cNvPr id="8272" name="Google Shape;8272;p5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273" name="Google Shape;8273;p5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274" name="Google Shape;8274;p55"/>
            <p:cNvGrpSpPr/>
            <p:nvPr/>
          </p:nvGrpSpPr>
          <p:grpSpPr>
            <a:xfrm>
              <a:off x="2272795" y="2882501"/>
              <a:ext cx="103104" cy="1426186"/>
              <a:chOff x="5206863" y="3100904"/>
              <a:chExt cx="122758" cy="1698043"/>
            </a:xfrm>
          </p:grpSpPr>
          <p:sp>
            <p:nvSpPr>
              <p:cNvPr id="8275" name="Google Shape;8275;p5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6" name="Google Shape;8276;p5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7" name="Google Shape;8277;p5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8" name="Google Shape;8278;p5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9" name="Google Shape;8279;p5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0" name="Google Shape;8280;p5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1" name="Google Shape;8281;p5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82" name="Google Shape;8282;p55"/>
            <p:cNvGrpSpPr/>
            <p:nvPr/>
          </p:nvGrpSpPr>
          <p:grpSpPr>
            <a:xfrm>
              <a:off x="1542694" y="2882501"/>
              <a:ext cx="103104" cy="1426186"/>
              <a:chOff x="6006138" y="3143629"/>
              <a:chExt cx="122758" cy="1698043"/>
            </a:xfrm>
          </p:grpSpPr>
          <p:sp>
            <p:nvSpPr>
              <p:cNvPr id="8283" name="Google Shape;8283;p5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4" name="Google Shape;8284;p5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5" name="Google Shape;8285;p5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6" name="Google Shape;8286;p5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7" name="Google Shape;8287;p5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8" name="Google Shape;8288;p5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9" name="Google Shape;8289;p5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8290" name="Google Shape;8290;p55"/>
          <p:cNvGrpSpPr/>
          <p:nvPr/>
        </p:nvGrpSpPr>
        <p:grpSpPr>
          <a:xfrm>
            <a:off x="5915341" y="2192094"/>
            <a:ext cx="1248543" cy="1025319"/>
            <a:chOff x="5183758" y="1210600"/>
            <a:chExt cx="3605380" cy="2960783"/>
          </a:xfrm>
        </p:grpSpPr>
        <p:sp>
          <p:nvSpPr>
            <p:cNvPr id="8291" name="Google Shape;8291;p5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2" name="Google Shape;8292;p5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3" name="Google Shape;8293;p5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4" name="Google Shape;8294;p5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295" name="Google Shape;8295;p5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296" name="Google Shape;8296;p5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297" name="Google Shape;8297;p5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298" name="Google Shape;8298;p5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299" name="Google Shape;8299;p5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00" name="Google Shape;8300;p55"/>
          <p:cNvGrpSpPr/>
          <p:nvPr/>
        </p:nvGrpSpPr>
        <p:grpSpPr>
          <a:xfrm>
            <a:off x="5772403" y="3330411"/>
            <a:ext cx="2664831" cy="843440"/>
            <a:chOff x="5916567" y="1099697"/>
            <a:chExt cx="2556683" cy="809211"/>
          </a:xfrm>
        </p:grpSpPr>
        <p:sp>
          <p:nvSpPr>
            <p:cNvPr id="8301" name="Google Shape;8301;p5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2" name="Google Shape;8302;p5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3" name="Google Shape;8303;p5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4" name="Google Shape;8304;p5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5" name="Google Shape;8305;p5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6" name="Google Shape;8306;p5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7" name="Google Shape;8307;p5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8" name="Google Shape;8308;p5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09" name="Google Shape;8309;p55"/>
          <p:cNvGrpSpPr/>
          <p:nvPr/>
        </p:nvGrpSpPr>
        <p:grpSpPr>
          <a:xfrm>
            <a:off x="5879943" y="979270"/>
            <a:ext cx="1299851" cy="1023338"/>
            <a:chOff x="5900602" y="1193063"/>
            <a:chExt cx="1299851" cy="1023338"/>
          </a:xfrm>
        </p:grpSpPr>
        <p:grpSp>
          <p:nvGrpSpPr>
            <p:cNvPr id="8310" name="Google Shape;8310;p55"/>
            <p:cNvGrpSpPr/>
            <p:nvPr/>
          </p:nvGrpSpPr>
          <p:grpSpPr>
            <a:xfrm>
              <a:off x="6743564" y="1193063"/>
              <a:ext cx="456889" cy="700379"/>
              <a:chOff x="6743564" y="1193063"/>
              <a:chExt cx="456889" cy="700379"/>
            </a:xfrm>
          </p:grpSpPr>
          <p:grpSp>
            <p:nvGrpSpPr>
              <p:cNvPr id="8311" name="Google Shape;8311;p55"/>
              <p:cNvGrpSpPr/>
              <p:nvPr/>
            </p:nvGrpSpPr>
            <p:grpSpPr>
              <a:xfrm>
                <a:off x="6743564" y="1690731"/>
                <a:ext cx="214402" cy="202710"/>
                <a:chOff x="6743564" y="1690731"/>
                <a:chExt cx="214402" cy="202710"/>
              </a:xfrm>
            </p:grpSpPr>
            <p:sp>
              <p:nvSpPr>
                <p:cNvPr id="8312" name="Google Shape;8312;p5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3" name="Google Shape;8313;p5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14" name="Google Shape;8314;p55"/>
              <p:cNvGrpSpPr/>
              <p:nvPr/>
            </p:nvGrpSpPr>
            <p:grpSpPr>
              <a:xfrm>
                <a:off x="6915505" y="1193063"/>
                <a:ext cx="284947" cy="589637"/>
                <a:chOff x="6915505" y="1193063"/>
                <a:chExt cx="284947" cy="589637"/>
              </a:xfrm>
            </p:grpSpPr>
            <p:sp>
              <p:nvSpPr>
                <p:cNvPr id="8315" name="Google Shape;8315;p5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316" name="Google Shape;8316;p5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317" name="Google Shape;8317;p55"/>
            <p:cNvGrpSpPr/>
            <p:nvPr/>
          </p:nvGrpSpPr>
          <p:grpSpPr>
            <a:xfrm>
              <a:off x="6520337" y="1193063"/>
              <a:ext cx="341815" cy="801589"/>
              <a:chOff x="6520337" y="1193063"/>
              <a:chExt cx="341815" cy="801589"/>
            </a:xfrm>
          </p:grpSpPr>
          <p:grpSp>
            <p:nvGrpSpPr>
              <p:cNvPr id="8318" name="Google Shape;8318;p55"/>
              <p:cNvGrpSpPr/>
              <p:nvPr/>
            </p:nvGrpSpPr>
            <p:grpSpPr>
              <a:xfrm>
                <a:off x="6520337" y="1589527"/>
                <a:ext cx="213950" cy="405125"/>
                <a:chOff x="6520337" y="1589527"/>
                <a:chExt cx="213950" cy="405125"/>
              </a:xfrm>
            </p:grpSpPr>
            <p:sp>
              <p:nvSpPr>
                <p:cNvPr id="8319" name="Google Shape;8319;p5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0" name="Google Shape;8320;p5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21" name="Google Shape;8321;p55"/>
              <p:cNvGrpSpPr/>
              <p:nvPr/>
            </p:nvGrpSpPr>
            <p:grpSpPr>
              <a:xfrm>
                <a:off x="6577204" y="1193063"/>
                <a:ext cx="284947" cy="453562"/>
                <a:chOff x="6577204" y="1193063"/>
                <a:chExt cx="284947" cy="453562"/>
              </a:xfrm>
            </p:grpSpPr>
            <p:sp>
              <p:nvSpPr>
                <p:cNvPr id="8322" name="Google Shape;8322;p5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323" name="Google Shape;8323;p5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324" name="Google Shape;8324;p55"/>
            <p:cNvGrpSpPr/>
            <p:nvPr/>
          </p:nvGrpSpPr>
          <p:grpSpPr>
            <a:xfrm>
              <a:off x="6238903" y="1193063"/>
              <a:ext cx="300475" cy="901782"/>
              <a:chOff x="6238903" y="1193063"/>
              <a:chExt cx="300475" cy="901782"/>
            </a:xfrm>
          </p:grpSpPr>
          <p:grpSp>
            <p:nvGrpSpPr>
              <p:cNvPr id="8325" name="Google Shape;8325;p55"/>
              <p:cNvGrpSpPr/>
              <p:nvPr/>
            </p:nvGrpSpPr>
            <p:grpSpPr>
              <a:xfrm>
                <a:off x="6290865" y="1489315"/>
                <a:ext cx="248514" cy="605530"/>
                <a:chOff x="6290865" y="1489315"/>
                <a:chExt cx="248514" cy="605530"/>
              </a:xfrm>
            </p:grpSpPr>
            <p:sp>
              <p:nvSpPr>
                <p:cNvPr id="8326" name="Google Shape;8326;p5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7" name="Google Shape;8327;p5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28" name="Google Shape;8328;p55"/>
              <p:cNvGrpSpPr/>
              <p:nvPr/>
            </p:nvGrpSpPr>
            <p:grpSpPr>
              <a:xfrm>
                <a:off x="6238903" y="1193063"/>
                <a:ext cx="284947" cy="327512"/>
                <a:chOff x="6238903" y="1193063"/>
                <a:chExt cx="284947" cy="327512"/>
              </a:xfrm>
            </p:grpSpPr>
            <p:sp>
              <p:nvSpPr>
                <p:cNvPr id="8329" name="Google Shape;8329;p5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330" name="Google Shape;8330;p5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331" name="Google Shape;8331;p55"/>
            <p:cNvGrpSpPr/>
            <p:nvPr/>
          </p:nvGrpSpPr>
          <p:grpSpPr>
            <a:xfrm>
              <a:off x="5900602" y="1193063"/>
              <a:ext cx="444345" cy="1023338"/>
              <a:chOff x="5900602" y="1193063"/>
              <a:chExt cx="444345" cy="1023338"/>
            </a:xfrm>
          </p:grpSpPr>
          <p:grpSp>
            <p:nvGrpSpPr>
              <p:cNvPr id="8332" name="Google Shape;8332;p55"/>
              <p:cNvGrpSpPr/>
              <p:nvPr/>
            </p:nvGrpSpPr>
            <p:grpSpPr>
              <a:xfrm>
                <a:off x="6046501" y="1367785"/>
                <a:ext cx="298446" cy="848616"/>
                <a:chOff x="6046501" y="1367785"/>
                <a:chExt cx="298446" cy="848616"/>
              </a:xfrm>
            </p:grpSpPr>
            <p:sp>
              <p:nvSpPr>
                <p:cNvPr id="8333" name="Google Shape;8333;p5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4" name="Google Shape;8334;p5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35" name="Google Shape;8335;p55"/>
              <p:cNvGrpSpPr/>
              <p:nvPr/>
            </p:nvGrpSpPr>
            <p:grpSpPr>
              <a:xfrm>
                <a:off x="5900602" y="1193063"/>
                <a:ext cx="284947" cy="182312"/>
                <a:chOff x="5900602" y="1193063"/>
                <a:chExt cx="284947" cy="182312"/>
              </a:xfrm>
            </p:grpSpPr>
            <p:sp>
              <p:nvSpPr>
                <p:cNvPr id="8336" name="Google Shape;8336;p5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337" name="Google Shape;8337;p5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338" name="Google Shape;8338;p55"/>
          <p:cNvGrpSpPr/>
          <p:nvPr/>
        </p:nvGrpSpPr>
        <p:grpSpPr>
          <a:xfrm>
            <a:off x="7217825" y="979415"/>
            <a:ext cx="1219413" cy="1051365"/>
            <a:chOff x="7287122" y="1165658"/>
            <a:chExt cx="1219413" cy="1051365"/>
          </a:xfrm>
        </p:grpSpPr>
        <p:grpSp>
          <p:nvGrpSpPr>
            <p:cNvPr id="8339" name="Google Shape;8339;p55"/>
            <p:cNvGrpSpPr/>
            <p:nvPr/>
          </p:nvGrpSpPr>
          <p:grpSpPr>
            <a:xfrm>
              <a:off x="7287122" y="1969723"/>
              <a:ext cx="1219413" cy="247300"/>
              <a:chOff x="7287122" y="1969723"/>
              <a:chExt cx="1219413" cy="247300"/>
            </a:xfrm>
          </p:grpSpPr>
          <p:sp>
            <p:nvSpPr>
              <p:cNvPr id="8340" name="Google Shape;8340;p5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41" name="Google Shape;8341;p55"/>
              <p:cNvGrpSpPr/>
              <p:nvPr/>
            </p:nvGrpSpPr>
            <p:grpSpPr>
              <a:xfrm>
                <a:off x="7287122" y="2063892"/>
                <a:ext cx="1151753" cy="73428"/>
                <a:chOff x="7287122" y="2063892"/>
                <a:chExt cx="1151753" cy="73428"/>
              </a:xfrm>
            </p:grpSpPr>
            <p:sp>
              <p:nvSpPr>
                <p:cNvPr id="8342" name="Google Shape;8342;p5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343" name="Google Shape;8343;p5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344" name="Google Shape;8344;p55"/>
            <p:cNvGrpSpPr/>
            <p:nvPr/>
          </p:nvGrpSpPr>
          <p:grpSpPr>
            <a:xfrm>
              <a:off x="7287122" y="1712201"/>
              <a:ext cx="1219403" cy="246767"/>
              <a:chOff x="7287122" y="1712201"/>
              <a:chExt cx="1219403" cy="246767"/>
            </a:xfrm>
          </p:grpSpPr>
          <p:sp>
            <p:nvSpPr>
              <p:cNvPr id="8345" name="Google Shape;8345;p5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46" name="Google Shape;8346;p55"/>
              <p:cNvGrpSpPr/>
              <p:nvPr/>
            </p:nvGrpSpPr>
            <p:grpSpPr>
              <a:xfrm>
                <a:off x="7287122" y="1842861"/>
                <a:ext cx="1005303" cy="73419"/>
                <a:chOff x="7287122" y="1842861"/>
                <a:chExt cx="1005303" cy="73419"/>
              </a:xfrm>
            </p:grpSpPr>
            <p:sp>
              <p:nvSpPr>
                <p:cNvPr id="8347" name="Google Shape;8347;p5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348" name="Google Shape;8348;p5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349" name="Google Shape;8349;p55"/>
            <p:cNvGrpSpPr/>
            <p:nvPr/>
          </p:nvGrpSpPr>
          <p:grpSpPr>
            <a:xfrm>
              <a:off x="7287122" y="1447520"/>
              <a:ext cx="1219403" cy="286667"/>
              <a:chOff x="7287122" y="1447520"/>
              <a:chExt cx="1219403" cy="286667"/>
            </a:xfrm>
          </p:grpSpPr>
          <p:sp>
            <p:nvSpPr>
              <p:cNvPr id="8350" name="Google Shape;8350;p5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51" name="Google Shape;8351;p55"/>
              <p:cNvGrpSpPr/>
              <p:nvPr/>
            </p:nvGrpSpPr>
            <p:grpSpPr>
              <a:xfrm>
                <a:off x="7287122" y="1581977"/>
                <a:ext cx="852803" cy="73428"/>
                <a:chOff x="7287122" y="1581977"/>
                <a:chExt cx="852803" cy="73428"/>
              </a:xfrm>
            </p:grpSpPr>
            <p:sp>
              <p:nvSpPr>
                <p:cNvPr id="8352" name="Google Shape;8352;p5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353" name="Google Shape;8353;p5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354" name="Google Shape;8354;p55"/>
            <p:cNvGrpSpPr/>
            <p:nvPr/>
          </p:nvGrpSpPr>
          <p:grpSpPr>
            <a:xfrm>
              <a:off x="7287122" y="1165658"/>
              <a:ext cx="1219403" cy="344253"/>
              <a:chOff x="7287122" y="1165658"/>
              <a:chExt cx="1219403" cy="344253"/>
            </a:xfrm>
          </p:grpSpPr>
          <p:sp>
            <p:nvSpPr>
              <p:cNvPr id="8355" name="Google Shape;8355;p5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56" name="Google Shape;8356;p55"/>
              <p:cNvGrpSpPr/>
              <p:nvPr/>
            </p:nvGrpSpPr>
            <p:grpSpPr>
              <a:xfrm>
                <a:off x="7287122" y="1341025"/>
                <a:ext cx="695703" cy="73419"/>
                <a:chOff x="7287122" y="1341025"/>
                <a:chExt cx="695703" cy="73419"/>
              </a:xfrm>
            </p:grpSpPr>
            <p:sp>
              <p:nvSpPr>
                <p:cNvPr id="8357" name="Google Shape;8357;p5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358" name="Google Shape;8358;p5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62"/>
        <p:cNvGrpSpPr/>
        <p:nvPr/>
      </p:nvGrpSpPr>
      <p:grpSpPr>
        <a:xfrm>
          <a:off x="0" y="0"/>
          <a:ext cx="0" cy="0"/>
          <a:chOff x="0" y="0"/>
          <a:chExt cx="0" cy="0"/>
        </a:xfrm>
      </p:grpSpPr>
      <p:grpSp>
        <p:nvGrpSpPr>
          <p:cNvPr id="8363" name="Google Shape;8363;p56"/>
          <p:cNvGrpSpPr/>
          <p:nvPr/>
        </p:nvGrpSpPr>
        <p:grpSpPr>
          <a:xfrm>
            <a:off x="846551" y="2273217"/>
            <a:ext cx="415546" cy="355053"/>
            <a:chOff x="866243" y="2291587"/>
            <a:chExt cx="415546" cy="355053"/>
          </a:xfrm>
        </p:grpSpPr>
        <p:sp>
          <p:nvSpPr>
            <p:cNvPr id="8364" name="Google Shape;8364;p5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5" name="Google Shape;8365;p5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6" name="Google Shape;8366;p5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7" name="Google Shape;8367;p5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8" name="Google Shape;8368;p5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69" name="Google Shape;8369;p56"/>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70" name="Google Shape;8370;p56"/>
          <p:cNvGrpSpPr/>
          <p:nvPr/>
        </p:nvGrpSpPr>
        <p:grpSpPr>
          <a:xfrm>
            <a:off x="1938828" y="2284205"/>
            <a:ext cx="359213" cy="327807"/>
            <a:chOff x="1958520" y="2302574"/>
            <a:chExt cx="359213" cy="327807"/>
          </a:xfrm>
        </p:grpSpPr>
        <p:sp>
          <p:nvSpPr>
            <p:cNvPr id="8371" name="Google Shape;8371;p5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2" name="Google Shape;8372;p5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3" name="Google Shape;8373;p5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74" name="Google Shape;8374;p56"/>
          <p:cNvGrpSpPr/>
          <p:nvPr/>
        </p:nvGrpSpPr>
        <p:grpSpPr>
          <a:xfrm>
            <a:off x="2560190" y="2269057"/>
            <a:ext cx="207582" cy="359594"/>
            <a:chOff x="2656082" y="2287427"/>
            <a:chExt cx="207582" cy="359594"/>
          </a:xfrm>
        </p:grpSpPr>
        <p:sp>
          <p:nvSpPr>
            <p:cNvPr id="8375" name="Google Shape;8375;p5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6" name="Google Shape;8376;p5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7" name="Google Shape;8377;p5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8" name="Google Shape;8378;p5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79" name="Google Shape;8379;p56"/>
          <p:cNvGrpSpPr/>
          <p:nvPr/>
        </p:nvGrpSpPr>
        <p:grpSpPr>
          <a:xfrm>
            <a:off x="3029961" y="2303099"/>
            <a:ext cx="362991" cy="290018"/>
            <a:chOff x="3049653" y="2321468"/>
            <a:chExt cx="362991" cy="290018"/>
          </a:xfrm>
        </p:grpSpPr>
        <p:sp>
          <p:nvSpPr>
            <p:cNvPr id="8380" name="Google Shape;8380;p5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1" name="Google Shape;8381;p5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2" name="Google Shape;8382;p5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3" name="Google Shape;8383;p5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84" name="Google Shape;8384;p56"/>
          <p:cNvGrpSpPr/>
          <p:nvPr/>
        </p:nvGrpSpPr>
        <p:grpSpPr>
          <a:xfrm>
            <a:off x="3544551" y="2271534"/>
            <a:ext cx="422342" cy="355243"/>
            <a:chOff x="3564243" y="2289904"/>
            <a:chExt cx="422342" cy="355243"/>
          </a:xfrm>
        </p:grpSpPr>
        <p:sp>
          <p:nvSpPr>
            <p:cNvPr id="8385" name="Google Shape;8385;p5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6" name="Google Shape;8386;p5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7" name="Google Shape;8387;p5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8" name="Google Shape;8388;p5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9" name="Google Shape;8389;p5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90" name="Google Shape;8390;p56"/>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91" name="Google Shape;8391;p56"/>
          <p:cNvGrpSpPr/>
          <p:nvPr/>
        </p:nvGrpSpPr>
        <p:grpSpPr>
          <a:xfrm>
            <a:off x="4668202" y="2271344"/>
            <a:ext cx="359594" cy="353909"/>
            <a:chOff x="4687894" y="2289713"/>
            <a:chExt cx="359594" cy="353909"/>
          </a:xfrm>
        </p:grpSpPr>
        <p:sp>
          <p:nvSpPr>
            <p:cNvPr id="8392" name="Google Shape;8392;p5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3" name="Google Shape;8393;p5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4" name="Google Shape;8394;p5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395" name="Google Shape;8395;p56"/>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396" name="Google Shape;8396;p56"/>
          <p:cNvGrpSpPr/>
          <p:nvPr/>
        </p:nvGrpSpPr>
        <p:grpSpPr>
          <a:xfrm>
            <a:off x="6352932" y="2289857"/>
            <a:ext cx="263567" cy="317614"/>
            <a:chOff x="6421399" y="2308227"/>
            <a:chExt cx="263567" cy="317614"/>
          </a:xfrm>
        </p:grpSpPr>
        <p:sp>
          <p:nvSpPr>
            <p:cNvPr id="8397" name="Google Shape;8397;p5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8" name="Google Shape;8398;p5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9" name="Google Shape;8399;p5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0" name="Google Shape;8400;p5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01" name="Google Shape;8401;p56"/>
          <p:cNvGrpSpPr/>
          <p:nvPr/>
        </p:nvGrpSpPr>
        <p:grpSpPr>
          <a:xfrm>
            <a:off x="6850501" y="2277250"/>
            <a:ext cx="360356" cy="343462"/>
            <a:chOff x="6870193" y="2295620"/>
            <a:chExt cx="360356" cy="343462"/>
          </a:xfrm>
        </p:grpSpPr>
        <p:sp>
          <p:nvSpPr>
            <p:cNvPr id="8402" name="Google Shape;8402;p5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3" name="Google Shape;8403;p5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04" name="Google Shape;8404;p56"/>
          <p:cNvGrpSpPr/>
          <p:nvPr/>
        </p:nvGrpSpPr>
        <p:grpSpPr>
          <a:xfrm>
            <a:off x="7421773" y="2284490"/>
            <a:ext cx="342192" cy="327140"/>
            <a:chOff x="7441465" y="2302860"/>
            <a:chExt cx="342192" cy="327140"/>
          </a:xfrm>
        </p:grpSpPr>
        <p:sp>
          <p:nvSpPr>
            <p:cNvPr id="8405" name="Google Shape;8405;p5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6" name="Google Shape;8406;p5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07" name="Google Shape;8407;p56"/>
          <p:cNvGrpSpPr/>
          <p:nvPr/>
        </p:nvGrpSpPr>
        <p:grpSpPr>
          <a:xfrm>
            <a:off x="7969991" y="2331837"/>
            <a:ext cx="332761" cy="234066"/>
            <a:chOff x="7989683" y="2350207"/>
            <a:chExt cx="332761" cy="234066"/>
          </a:xfrm>
        </p:grpSpPr>
        <p:sp>
          <p:nvSpPr>
            <p:cNvPr id="8408" name="Google Shape;8408;p5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9" name="Google Shape;8409;p5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0" name="Google Shape;8410;p5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1" name="Google Shape;8411;p5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2" name="Google Shape;8412;p5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3" name="Google Shape;8413;p5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14" name="Google Shape;8414;p56"/>
          <p:cNvGrpSpPr/>
          <p:nvPr/>
        </p:nvGrpSpPr>
        <p:grpSpPr>
          <a:xfrm>
            <a:off x="5803602" y="2291381"/>
            <a:ext cx="315327" cy="314978"/>
            <a:chOff x="5823294" y="2309751"/>
            <a:chExt cx="315327" cy="314978"/>
          </a:xfrm>
        </p:grpSpPr>
        <p:sp>
          <p:nvSpPr>
            <p:cNvPr id="8415" name="Google Shape;8415;p5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6" name="Google Shape;8416;p5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7" name="Google Shape;8417;p5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8" name="Google Shape;8418;p5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9" name="Google Shape;8419;p5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0" name="Google Shape;8420;p5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1" name="Google Shape;8421;p5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2" name="Google Shape;8422;p5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3" name="Google Shape;8423;p5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4" name="Google Shape;8424;p5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5" name="Google Shape;8425;p5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6" name="Google Shape;8426;p5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7" name="Google Shape;8427;p5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8" name="Google Shape;8428;p5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9" name="Google Shape;8429;p5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0" name="Google Shape;8430;p5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1" name="Google Shape;8431;p5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32" name="Google Shape;8432;p56"/>
          <p:cNvGrpSpPr/>
          <p:nvPr/>
        </p:nvGrpSpPr>
        <p:grpSpPr>
          <a:xfrm>
            <a:off x="2477583" y="2725790"/>
            <a:ext cx="370930" cy="370549"/>
            <a:chOff x="2497275" y="2744159"/>
            <a:chExt cx="370930" cy="370549"/>
          </a:xfrm>
        </p:grpSpPr>
        <p:sp>
          <p:nvSpPr>
            <p:cNvPr id="8433" name="Google Shape;8433;p5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4" name="Google Shape;8434;p5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5" name="Google Shape;8435;p5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6" name="Google Shape;8436;p5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7" name="Google Shape;8437;p5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8" name="Google Shape;8438;p5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39" name="Google Shape;8439;p56"/>
          <p:cNvGrpSpPr/>
          <p:nvPr/>
        </p:nvGrpSpPr>
        <p:grpSpPr>
          <a:xfrm>
            <a:off x="841248" y="2728108"/>
            <a:ext cx="371883" cy="365691"/>
            <a:chOff x="860940" y="2746477"/>
            <a:chExt cx="371883" cy="365691"/>
          </a:xfrm>
        </p:grpSpPr>
        <p:sp>
          <p:nvSpPr>
            <p:cNvPr id="8440" name="Google Shape;8440;p5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1" name="Google Shape;8441;p5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2" name="Google Shape;8442;p5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3" name="Google Shape;8443;p5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4" name="Google Shape;8444;p5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45" name="Google Shape;8445;p56"/>
          <p:cNvGrpSpPr/>
          <p:nvPr/>
        </p:nvGrpSpPr>
        <p:grpSpPr>
          <a:xfrm>
            <a:off x="1431144" y="2747889"/>
            <a:ext cx="283985" cy="341080"/>
            <a:chOff x="1493849" y="2775533"/>
            <a:chExt cx="283985" cy="341080"/>
          </a:xfrm>
        </p:grpSpPr>
        <p:sp>
          <p:nvSpPr>
            <p:cNvPr id="8446" name="Google Shape;8446;p5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7" name="Google Shape;8447;p5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48" name="Google Shape;8448;p56"/>
          <p:cNvGrpSpPr/>
          <p:nvPr/>
        </p:nvGrpSpPr>
        <p:grpSpPr>
          <a:xfrm>
            <a:off x="1933144" y="2756052"/>
            <a:ext cx="372835" cy="342573"/>
            <a:chOff x="1952836" y="2774422"/>
            <a:chExt cx="372835" cy="342573"/>
          </a:xfrm>
        </p:grpSpPr>
        <p:sp>
          <p:nvSpPr>
            <p:cNvPr id="8449" name="Google Shape;8449;p5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0" name="Google Shape;8450;p5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1" name="Google Shape;8451;p5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52" name="Google Shape;8452;p56"/>
          <p:cNvGrpSpPr/>
          <p:nvPr/>
        </p:nvGrpSpPr>
        <p:grpSpPr>
          <a:xfrm>
            <a:off x="3060224" y="2726107"/>
            <a:ext cx="332729" cy="372518"/>
            <a:chOff x="3079916" y="2744477"/>
            <a:chExt cx="332729" cy="372518"/>
          </a:xfrm>
        </p:grpSpPr>
        <p:sp>
          <p:nvSpPr>
            <p:cNvPr id="8453" name="Google Shape;8453;p5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4" name="Google Shape;8454;p5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5" name="Google Shape;8455;p5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56" name="Google Shape;8456;p56"/>
          <p:cNvGrpSpPr/>
          <p:nvPr/>
        </p:nvGrpSpPr>
        <p:grpSpPr>
          <a:xfrm>
            <a:off x="3600884" y="2727155"/>
            <a:ext cx="336889" cy="355592"/>
            <a:chOff x="3620576" y="2745525"/>
            <a:chExt cx="336889" cy="355592"/>
          </a:xfrm>
        </p:grpSpPr>
        <p:sp>
          <p:nvSpPr>
            <p:cNvPr id="8457" name="Google Shape;8457;p5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8" name="Google Shape;8458;p5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59" name="Google Shape;8459;p56"/>
          <p:cNvGrpSpPr/>
          <p:nvPr/>
        </p:nvGrpSpPr>
        <p:grpSpPr>
          <a:xfrm>
            <a:off x="4107123" y="2742334"/>
            <a:ext cx="380393" cy="363118"/>
            <a:chOff x="4126815" y="2760704"/>
            <a:chExt cx="380393" cy="363118"/>
          </a:xfrm>
        </p:grpSpPr>
        <p:sp>
          <p:nvSpPr>
            <p:cNvPr id="8460" name="Google Shape;8460;p5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1" name="Google Shape;8461;p5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2" name="Google Shape;8462;p5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3" name="Google Shape;8463;p5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64" name="Google Shape;8464;p56"/>
          <p:cNvGrpSpPr/>
          <p:nvPr/>
        </p:nvGrpSpPr>
        <p:grpSpPr>
          <a:xfrm>
            <a:off x="4656294" y="2727314"/>
            <a:ext cx="381346" cy="368644"/>
            <a:chOff x="4675986" y="2745684"/>
            <a:chExt cx="381346" cy="368644"/>
          </a:xfrm>
        </p:grpSpPr>
        <p:sp>
          <p:nvSpPr>
            <p:cNvPr id="8465" name="Google Shape;8465;p5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6" name="Google Shape;8466;p5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67" name="Google Shape;8467;p56"/>
          <p:cNvGrpSpPr/>
          <p:nvPr/>
        </p:nvGrpSpPr>
        <p:grpSpPr>
          <a:xfrm>
            <a:off x="5200924" y="2772692"/>
            <a:ext cx="373185" cy="302466"/>
            <a:chOff x="5220616" y="2791061"/>
            <a:chExt cx="373185" cy="302466"/>
          </a:xfrm>
        </p:grpSpPr>
        <p:sp>
          <p:nvSpPr>
            <p:cNvPr id="8468" name="Google Shape;8468;p5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9" name="Google Shape;8469;p5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0" name="Google Shape;8470;p5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1" name="Google Shape;8471;p5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2" name="Google Shape;8472;p5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3" name="Google Shape;8473;p5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4" name="Google Shape;8474;p5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5" name="Google Shape;8475;p5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6" name="Google Shape;8476;p5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7" name="Google Shape;8477;p5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8" name="Google Shape;8478;p5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9" name="Google Shape;8479;p5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0" name="Google Shape;8480;p5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1" name="Google Shape;8481;p5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2" name="Google Shape;8482;p5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3" name="Google Shape;8483;p5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4" name="Google Shape;8484;p5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5" name="Google Shape;8485;p5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86" name="Google Shape;8486;p56"/>
          <p:cNvGrpSpPr/>
          <p:nvPr/>
        </p:nvGrpSpPr>
        <p:grpSpPr>
          <a:xfrm>
            <a:off x="5768969" y="2754147"/>
            <a:ext cx="284366" cy="344097"/>
            <a:chOff x="5864861" y="2772517"/>
            <a:chExt cx="284366" cy="344097"/>
          </a:xfrm>
        </p:grpSpPr>
        <p:sp>
          <p:nvSpPr>
            <p:cNvPr id="8487" name="Google Shape;8487;p5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8" name="Google Shape;8488;p5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9" name="Google Shape;8489;p5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0" name="Google Shape;8490;p5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1" name="Google Shape;8491;p5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2" name="Google Shape;8492;p5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493" name="Google Shape;8493;p56"/>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494" name="Google Shape;8494;p56"/>
          <p:cNvGrpSpPr/>
          <p:nvPr/>
        </p:nvGrpSpPr>
        <p:grpSpPr>
          <a:xfrm>
            <a:off x="6954467" y="2771168"/>
            <a:ext cx="255247" cy="327458"/>
            <a:chOff x="6974158" y="2789537"/>
            <a:chExt cx="255247" cy="327458"/>
          </a:xfrm>
        </p:grpSpPr>
        <p:sp>
          <p:nvSpPr>
            <p:cNvPr id="8495" name="Google Shape;8495;p5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6" name="Google Shape;8496;p5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7" name="Google Shape;8497;p5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8" name="Google Shape;8498;p5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9" name="Google Shape;8499;p5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0" name="Google Shape;8500;p5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01" name="Google Shape;8501;p56"/>
          <p:cNvGrpSpPr/>
          <p:nvPr/>
        </p:nvGrpSpPr>
        <p:grpSpPr>
          <a:xfrm>
            <a:off x="7511005" y="2771930"/>
            <a:ext cx="244291" cy="326314"/>
            <a:chOff x="7530697" y="2790299"/>
            <a:chExt cx="244291" cy="326314"/>
          </a:xfrm>
        </p:grpSpPr>
        <p:sp>
          <p:nvSpPr>
            <p:cNvPr id="8502" name="Google Shape;8502;p5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3" name="Google Shape;8503;p5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4" name="Google Shape;8504;p5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5" name="Google Shape;8505;p5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6" name="Google Shape;8506;p5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7" name="Google Shape;8507;p5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08" name="Google Shape;8508;p56"/>
          <p:cNvGrpSpPr/>
          <p:nvPr/>
        </p:nvGrpSpPr>
        <p:grpSpPr>
          <a:xfrm>
            <a:off x="7968499" y="2813878"/>
            <a:ext cx="332348" cy="283985"/>
            <a:chOff x="7988191" y="2832248"/>
            <a:chExt cx="332348" cy="283985"/>
          </a:xfrm>
        </p:grpSpPr>
        <p:sp>
          <p:nvSpPr>
            <p:cNvPr id="8509" name="Google Shape;8509;p5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0" name="Google Shape;8510;p5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1" name="Google Shape;8511;p5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512" name="Google Shape;8512;p56"/>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513" name="Google Shape;8513;p56"/>
          <p:cNvGrpSpPr/>
          <p:nvPr/>
        </p:nvGrpSpPr>
        <p:grpSpPr>
          <a:xfrm>
            <a:off x="3568748" y="3239998"/>
            <a:ext cx="364484" cy="262423"/>
            <a:chOff x="3588440" y="3258368"/>
            <a:chExt cx="364484" cy="262423"/>
          </a:xfrm>
        </p:grpSpPr>
        <p:sp>
          <p:nvSpPr>
            <p:cNvPr id="8514" name="Google Shape;8514;p5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5" name="Google Shape;8515;p5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6" name="Google Shape;8516;p5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7" name="Google Shape;8517;p5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8" name="Google Shape;8518;p5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9" name="Google Shape;8519;p5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520" name="Google Shape;8520;p56"/>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521" name="Google Shape;8521;p56"/>
          <p:cNvGrpSpPr/>
          <p:nvPr/>
        </p:nvGrpSpPr>
        <p:grpSpPr>
          <a:xfrm>
            <a:off x="5746125" y="3209355"/>
            <a:ext cx="364865" cy="324822"/>
            <a:chOff x="5765817" y="3227724"/>
            <a:chExt cx="364865" cy="324822"/>
          </a:xfrm>
        </p:grpSpPr>
        <p:sp>
          <p:nvSpPr>
            <p:cNvPr id="8522" name="Google Shape;8522;p5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3" name="Google Shape;8523;p5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4" name="Google Shape;8524;p5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25" name="Google Shape;8525;p56"/>
          <p:cNvGrpSpPr/>
          <p:nvPr/>
        </p:nvGrpSpPr>
        <p:grpSpPr>
          <a:xfrm>
            <a:off x="6208891" y="3219294"/>
            <a:ext cx="446539" cy="303895"/>
            <a:chOff x="6228583" y="3237664"/>
            <a:chExt cx="446539" cy="303895"/>
          </a:xfrm>
        </p:grpSpPr>
        <p:sp>
          <p:nvSpPr>
            <p:cNvPr id="8526" name="Google Shape;8526;p5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7" name="Google Shape;8527;p5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8" name="Google Shape;8528;p5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9" name="Google Shape;8529;p5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0" name="Google Shape;8530;p5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1" name="Google Shape;8531;p5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2" name="Google Shape;8532;p5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3" name="Google Shape;8533;p5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4" name="Google Shape;8534;p5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5" name="Google Shape;8535;p5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6" name="Google Shape;8536;p5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7" name="Google Shape;8537;p5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8" name="Google Shape;8538;p5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9" name="Google Shape;8539;p5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0" name="Google Shape;8540;p5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1" name="Google Shape;8541;p5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2" name="Google Shape;8542;p5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43" name="Google Shape;8543;p56"/>
          <p:cNvGrpSpPr/>
          <p:nvPr/>
        </p:nvGrpSpPr>
        <p:grpSpPr>
          <a:xfrm>
            <a:off x="846170" y="3188936"/>
            <a:ext cx="364484" cy="364897"/>
            <a:chOff x="865862" y="3207306"/>
            <a:chExt cx="364484" cy="364897"/>
          </a:xfrm>
        </p:grpSpPr>
        <p:sp>
          <p:nvSpPr>
            <p:cNvPr id="8544" name="Google Shape;8544;p5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5" name="Google Shape;8545;p5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6" name="Google Shape;8546;p5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7" name="Google Shape;8547;p5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8" name="Google Shape;8548;p5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9" name="Google Shape;8549;p5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0" name="Google Shape;8550;p5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1" name="Google Shape;8551;p5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2" name="Google Shape;8552;p5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3" name="Google Shape;8553;p5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4" name="Google Shape;8554;p5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5" name="Google Shape;8555;p5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6" name="Google Shape;8556;p5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7" name="Google Shape;8557;p5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58" name="Google Shape;8558;p56"/>
          <p:cNvGrpSpPr/>
          <p:nvPr/>
        </p:nvGrpSpPr>
        <p:grpSpPr>
          <a:xfrm>
            <a:off x="1384925" y="3208593"/>
            <a:ext cx="370168" cy="325965"/>
            <a:chOff x="1404617" y="3226962"/>
            <a:chExt cx="370168" cy="325965"/>
          </a:xfrm>
        </p:grpSpPr>
        <p:sp>
          <p:nvSpPr>
            <p:cNvPr id="8559" name="Google Shape;8559;p5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0" name="Google Shape;8560;p5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1" name="Google Shape;8561;p5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2" name="Google Shape;8562;p5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3" name="Google Shape;8563;p5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4" name="Google Shape;8564;p5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5" name="Google Shape;8565;p5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6" name="Google Shape;8566;p5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7" name="Google Shape;8567;p5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68" name="Google Shape;8568;p56"/>
          <p:cNvGrpSpPr/>
          <p:nvPr/>
        </p:nvGrpSpPr>
        <p:grpSpPr>
          <a:xfrm>
            <a:off x="1933711" y="3197724"/>
            <a:ext cx="366389" cy="354481"/>
            <a:chOff x="1954741" y="3212419"/>
            <a:chExt cx="366389" cy="354481"/>
          </a:xfrm>
        </p:grpSpPr>
        <p:sp>
          <p:nvSpPr>
            <p:cNvPr id="8569" name="Google Shape;8569;p5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0" name="Google Shape;8570;p5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1" name="Google Shape;8571;p5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2" name="Google Shape;8572;p5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3" name="Google Shape;8573;p5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4" name="Google Shape;8574;p5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5" name="Google Shape;8575;p5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76" name="Google Shape;8576;p56"/>
          <p:cNvGrpSpPr/>
          <p:nvPr/>
        </p:nvGrpSpPr>
        <p:grpSpPr>
          <a:xfrm>
            <a:off x="3023547" y="3197256"/>
            <a:ext cx="366008" cy="348670"/>
            <a:chOff x="3043239" y="3215626"/>
            <a:chExt cx="366008" cy="348670"/>
          </a:xfrm>
        </p:grpSpPr>
        <p:sp>
          <p:nvSpPr>
            <p:cNvPr id="8577" name="Google Shape;8577;p5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8" name="Google Shape;8578;p5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79" name="Google Shape;8579;p56"/>
          <p:cNvGrpSpPr/>
          <p:nvPr/>
        </p:nvGrpSpPr>
        <p:grpSpPr>
          <a:xfrm>
            <a:off x="4198641" y="3166613"/>
            <a:ext cx="209107" cy="383442"/>
            <a:chOff x="4218333" y="3184982"/>
            <a:chExt cx="209107" cy="383442"/>
          </a:xfrm>
        </p:grpSpPr>
        <p:sp>
          <p:nvSpPr>
            <p:cNvPr id="8580" name="Google Shape;8580;p5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1" name="Google Shape;8581;p5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582" name="Google Shape;8582;p56"/>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583" name="Google Shape;8583;p56"/>
          <p:cNvGrpSpPr/>
          <p:nvPr/>
        </p:nvGrpSpPr>
        <p:grpSpPr>
          <a:xfrm>
            <a:off x="6876953" y="3197637"/>
            <a:ext cx="322917" cy="347876"/>
            <a:chOff x="6896644" y="3216007"/>
            <a:chExt cx="322917" cy="347876"/>
          </a:xfrm>
        </p:grpSpPr>
        <p:sp>
          <p:nvSpPr>
            <p:cNvPr id="8584" name="Google Shape;8584;p5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5" name="Google Shape;8585;p5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6" name="Google Shape;8586;p5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7" name="Google Shape;8587;p5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8" name="Google Shape;8588;p5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9" name="Google Shape;8589;p5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0" name="Google Shape;8590;p5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91" name="Google Shape;8591;p56"/>
          <p:cNvGrpSpPr/>
          <p:nvPr/>
        </p:nvGrpSpPr>
        <p:grpSpPr>
          <a:xfrm>
            <a:off x="7409674" y="3204814"/>
            <a:ext cx="334634" cy="333904"/>
            <a:chOff x="7429366" y="3223183"/>
            <a:chExt cx="334634" cy="333904"/>
          </a:xfrm>
        </p:grpSpPr>
        <p:sp>
          <p:nvSpPr>
            <p:cNvPr id="8592" name="Google Shape;8592;p5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3" name="Google Shape;8593;p5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594" name="Google Shape;8594;p56"/>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595" name="Google Shape;8595;p56"/>
          <p:cNvGrpSpPr/>
          <p:nvPr/>
        </p:nvGrpSpPr>
        <p:grpSpPr>
          <a:xfrm>
            <a:off x="5196764" y="3707114"/>
            <a:ext cx="356196" cy="265631"/>
            <a:chOff x="5216456" y="3725484"/>
            <a:chExt cx="356196" cy="265631"/>
          </a:xfrm>
        </p:grpSpPr>
        <p:sp>
          <p:nvSpPr>
            <p:cNvPr id="8596" name="Google Shape;8596;p5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7" name="Google Shape;8597;p5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98" name="Google Shape;8598;p56"/>
          <p:cNvGrpSpPr/>
          <p:nvPr/>
        </p:nvGrpSpPr>
        <p:grpSpPr>
          <a:xfrm>
            <a:off x="6829701" y="3715625"/>
            <a:ext cx="355053" cy="248038"/>
            <a:chOff x="6849393" y="3733994"/>
            <a:chExt cx="355053" cy="248038"/>
          </a:xfrm>
        </p:grpSpPr>
        <p:sp>
          <p:nvSpPr>
            <p:cNvPr id="8599" name="Google Shape;8599;p5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0" name="Google Shape;8600;p5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1" name="Google Shape;8601;p5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2" name="Google Shape;8602;p5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3" name="Google Shape;8603;p5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04" name="Google Shape;8604;p56"/>
          <p:cNvGrpSpPr/>
          <p:nvPr/>
        </p:nvGrpSpPr>
        <p:grpSpPr>
          <a:xfrm>
            <a:off x="7899305" y="3696318"/>
            <a:ext cx="392111" cy="280206"/>
            <a:chOff x="7918997" y="3714687"/>
            <a:chExt cx="392111" cy="280206"/>
          </a:xfrm>
        </p:grpSpPr>
        <p:sp>
          <p:nvSpPr>
            <p:cNvPr id="8605" name="Google Shape;8605;p5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6" name="Google Shape;8606;p5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7" name="Google Shape;8607;p5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8" name="Google Shape;8608;p5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9" name="Google Shape;8609;p5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610" name="Google Shape;8610;p56"/>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611" name="Google Shape;8611;p56"/>
          <p:cNvGrpSpPr/>
          <p:nvPr/>
        </p:nvGrpSpPr>
        <p:grpSpPr>
          <a:xfrm>
            <a:off x="1389085" y="3662594"/>
            <a:ext cx="357720" cy="355148"/>
            <a:chOff x="1408777" y="3680964"/>
            <a:chExt cx="357720" cy="355148"/>
          </a:xfrm>
        </p:grpSpPr>
        <p:sp>
          <p:nvSpPr>
            <p:cNvPr id="8612" name="Google Shape;8612;p5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3" name="Google Shape;8613;p5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4" name="Google Shape;8614;p5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5" name="Google Shape;8615;p5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6" name="Google Shape;8616;p5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17" name="Google Shape;8617;p56"/>
          <p:cNvGrpSpPr/>
          <p:nvPr/>
        </p:nvGrpSpPr>
        <p:grpSpPr>
          <a:xfrm>
            <a:off x="1933144" y="3662594"/>
            <a:ext cx="357720" cy="355148"/>
            <a:chOff x="1952836" y="3680964"/>
            <a:chExt cx="357720" cy="355148"/>
          </a:xfrm>
        </p:grpSpPr>
        <p:sp>
          <p:nvSpPr>
            <p:cNvPr id="8618" name="Google Shape;8618;p5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9" name="Google Shape;8619;p5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0" name="Google Shape;8620;p5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1" name="Google Shape;8621;p5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2" name="Google Shape;8622;p5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23" name="Google Shape;8623;p56"/>
          <p:cNvGrpSpPr/>
          <p:nvPr/>
        </p:nvGrpSpPr>
        <p:grpSpPr>
          <a:xfrm>
            <a:off x="2477202" y="3662594"/>
            <a:ext cx="357720" cy="355148"/>
            <a:chOff x="2496894" y="3680964"/>
            <a:chExt cx="357720" cy="355148"/>
          </a:xfrm>
        </p:grpSpPr>
        <p:sp>
          <p:nvSpPr>
            <p:cNvPr id="8624" name="Google Shape;8624;p5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5" name="Google Shape;8625;p5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6" name="Google Shape;8626;p5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7" name="Google Shape;8627;p5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8" name="Google Shape;8628;p5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29" name="Google Shape;8629;p56"/>
          <p:cNvGrpSpPr/>
          <p:nvPr/>
        </p:nvGrpSpPr>
        <p:grpSpPr>
          <a:xfrm>
            <a:off x="3021292" y="3662689"/>
            <a:ext cx="356164" cy="355815"/>
            <a:chOff x="3040984" y="3681059"/>
            <a:chExt cx="356164" cy="355815"/>
          </a:xfrm>
        </p:grpSpPr>
        <p:sp>
          <p:nvSpPr>
            <p:cNvPr id="8630" name="Google Shape;8630;p5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1" name="Google Shape;8631;p5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2" name="Google Shape;8632;p5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33" name="Google Shape;8633;p56"/>
          <p:cNvGrpSpPr/>
          <p:nvPr/>
        </p:nvGrpSpPr>
        <p:grpSpPr>
          <a:xfrm>
            <a:off x="3564589" y="3680821"/>
            <a:ext cx="358069" cy="317995"/>
            <a:chOff x="3584280" y="3699191"/>
            <a:chExt cx="358069" cy="317995"/>
          </a:xfrm>
        </p:grpSpPr>
        <p:sp>
          <p:nvSpPr>
            <p:cNvPr id="8634" name="Google Shape;8634;p5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5" name="Google Shape;8635;p5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6" name="Google Shape;8636;p5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7" name="Google Shape;8637;p5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38" name="Google Shape;8638;p56"/>
          <p:cNvGrpSpPr/>
          <p:nvPr/>
        </p:nvGrpSpPr>
        <p:grpSpPr>
          <a:xfrm>
            <a:off x="4109790" y="3662689"/>
            <a:ext cx="355402" cy="354291"/>
            <a:chOff x="4129482" y="3681059"/>
            <a:chExt cx="355402" cy="354291"/>
          </a:xfrm>
        </p:grpSpPr>
        <p:sp>
          <p:nvSpPr>
            <p:cNvPr id="8639" name="Google Shape;8639;p5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0" name="Google Shape;8640;p5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1" name="Google Shape;8641;p5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2" name="Google Shape;8642;p5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43" name="Google Shape;8643;p56"/>
          <p:cNvGrpSpPr/>
          <p:nvPr/>
        </p:nvGrpSpPr>
        <p:grpSpPr>
          <a:xfrm>
            <a:off x="4653849" y="3661927"/>
            <a:ext cx="355434" cy="355815"/>
            <a:chOff x="4673540" y="3680297"/>
            <a:chExt cx="355434" cy="355815"/>
          </a:xfrm>
        </p:grpSpPr>
        <p:sp>
          <p:nvSpPr>
            <p:cNvPr id="8644" name="Google Shape;8644;p5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5" name="Google Shape;8645;p5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6" name="Google Shape;8646;p5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47" name="Google Shape;8647;p56"/>
          <p:cNvGrpSpPr/>
          <p:nvPr/>
        </p:nvGrpSpPr>
        <p:grpSpPr>
          <a:xfrm>
            <a:off x="5759716" y="3680821"/>
            <a:ext cx="317645" cy="318757"/>
            <a:chOff x="5779408" y="3699191"/>
            <a:chExt cx="317645" cy="318757"/>
          </a:xfrm>
        </p:grpSpPr>
        <p:sp>
          <p:nvSpPr>
            <p:cNvPr id="8648" name="Google Shape;8648;p5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9" name="Google Shape;8649;p5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650" name="Google Shape;8650;p56"/>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651" name="Google Shape;8651;p56"/>
          <p:cNvGrpSpPr/>
          <p:nvPr/>
        </p:nvGrpSpPr>
        <p:grpSpPr>
          <a:xfrm>
            <a:off x="7370743" y="3662499"/>
            <a:ext cx="372073" cy="355243"/>
            <a:chOff x="7390435" y="3680868"/>
            <a:chExt cx="372073" cy="355243"/>
          </a:xfrm>
        </p:grpSpPr>
        <p:sp>
          <p:nvSpPr>
            <p:cNvPr id="8652" name="Google Shape;8652;p5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3" name="Google Shape;8653;p5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4" name="Google Shape;8654;p5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5" name="Google Shape;8655;p5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6" name="Google Shape;8656;p5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7" name="Google Shape;8657;p5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58" name="Google Shape;8658;p56"/>
          <p:cNvGrpSpPr/>
          <p:nvPr/>
        </p:nvGrpSpPr>
        <p:grpSpPr>
          <a:xfrm>
            <a:off x="1392301" y="4119346"/>
            <a:ext cx="374709" cy="374010"/>
            <a:chOff x="1421638" y="4125629"/>
            <a:chExt cx="374709" cy="374010"/>
          </a:xfrm>
        </p:grpSpPr>
        <p:sp>
          <p:nvSpPr>
            <p:cNvPr id="8659" name="Google Shape;8659;p5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0" name="Google Shape;8660;p5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61" name="Google Shape;8661;p56"/>
          <p:cNvGrpSpPr/>
          <p:nvPr/>
        </p:nvGrpSpPr>
        <p:grpSpPr>
          <a:xfrm>
            <a:off x="1943917" y="4135255"/>
            <a:ext cx="357720" cy="342192"/>
            <a:chOff x="1973254" y="4156304"/>
            <a:chExt cx="357720" cy="342192"/>
          </a:xfrm>
        </p:grpSpPr>
        <p:sp>
          <p:nvSpPr>
            <p:cNvPr id="8662" name="Google Shape;8662;p5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3" name="Google Shape;8663;p5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4" name="Google Shape;8664;p5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5" name="Google Shape;8665;p5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6" name="Google Shape;8666;p5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7" name="Google Shape;8667;p5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68" name="Google Shape;8668;p56"/>
          <p:cNvGrpSpPr/>
          <p:nvPr/>
        </p:nvGrpSpPr>
        <p:grpSpPr>
          <a:xfrm>
            <a:off x="2494422" y="4136192"/>
            <a:ext cx="341049" cy="340318"/>
            <a:chOff x="2523759" y="4135505"/>
            <a:chExt cx="341049" cy="340318"/>
          </a:xfrm>
        </p:grpSpPr>
        <p:sp>
          <p:nvSpPr>
            <p:cNvPr id="8669" name="Google Shape;8669;p5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0" name="Google Shape;8670;p5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71" name="Google Shape;8671;p56"/>
          <p:cNvGrpSpPr/>
          <p:nvPr/>
        </p:nvGrpSpPr>
        <p:grpSpPr>
          <a:xfrm>
            <a:off x="3011266" y="4131175"/>
            <a:ext cx="392079" cy="350353"/>
            <a:chOff x="3040603" y="4130360"/>
            <a:chExt cx="392079" cy="350353"/>
          </a:xfrm>
        </p:grpSpPr>
        <p:sp>
          <p:nvSpPr>
            <p:cNvPr id="8672" name="Google Shape;8672;p5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3" name="Google Shape;8673;p5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4" name="Google Shape;8674;p5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5" name="Google Shape;8675;p5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6" name="Google Shape;8676;p5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7" name="Google Shape;8677;p5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8" name="Google Shape;8678;p5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9" name="Google Shape;8679;p5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0" name="Google Shape;8680;p5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1" name="Google Shape;8681;p5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82" name="Google Shape;8682;p56"/>
          <p:cNvGrpSpPr/>
          <p:nvPr/>
        </p:nvGrpSpPr>
        <p:grpSpPr>
          <a:xfrm>
            <a:off x="3632807" y="4136192"/>
            <a:ext cx="232955" cy="340318"/>
            <a:chOff x="3662144" y="4135505"/>
            <a:chExt cx="232955" cy="340318"/>
          </a:xfrm>
        </p:grpSpPr>
        <p:sp>
          <p:nvSpPr>
            <p:cNvPr id="8683" name="Google Shape;8683;p5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4" name="Google Shape;8684;p5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5" name="Google Shape;8685;p5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6" name="Google Shape;8686;p5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87" name="Google Shape;8687;p56"/>
          <p:cNvGrpSpPr/>
          <p:nvPr/>
        </p:nvGrpSpPr>
        <p:grpSpPr>
          <a:xfrm>
            <a:off x="4119801" y="4122029"/>
            <a:ext cx="344065" cy="368644"/>
            <a:chOff x="4149138" y="4121151"/>
            <a:chExt cx="344065" cy="368644"/>
          </a:xfrm>
        </p:grpSpPr>
        <p:sp>
          <p:nvSpPr>
            <p:cNvPr id="8688" name="Google Shape;8688;p5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9" name="Google Shape;8689;p5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0" name="Google Shape;8690;p5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1" name="Google Shape;8691;p5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2" name="Google Shape;8692;p5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3" name="Google Shape;8693;p5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4" name="Google Shape;8694;p5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5" name="Google Shape;8695;p5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6" name="Google Shape;8696;p5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7" name="Google Shape;8697;p5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8" name="Google Shape;8698;p5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9" name="Google Shape;8699;p5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00" name="Google Shape;8700;p56"/>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701" name="Google Shape;8701;p56"/>
          <p:cNvGrpSpPr/>
          <p:nvPr/>
        </p:nvGrpSpPr>
        <p:grpSpPr>
          <a:xfrm>
            <a:off x="5176925" y="4174949"/>
            <a:ext cx="397763" cy="262804"/>
            <a:chOff x="5206262" y="4174817"/>
            <a:chExt cx="397763" cy="262804"/>
          </a:xfrm>
        </p:grpSpPr>
        <p:sp>
          <p:nvSpPr>
            <p:cNvPr id="8702" name="Google Shape;8702;p5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3" name="Google Shape;8703;p5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4" name="Google Shape;8704;p5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5" name="Google Shape;8705;p5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6" name="Google Shape;8706;p5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7" name="Google Shape;8707;p5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8" name="Google Shape;8708;p5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09" name="Google Shape;8709;p56"/>
          <p:cNvGrpSpPr/>
          <p:nvPr/>
        </p:nvGrpSpPr>
        <p:grpSpPr>
          <a:xfrm>
            <a:off x="5698279" y="4161342"/>
            <a:ext cx="440505" cy="290018"/>
            <a:chOff x="5727616" y="4204699"/>
            <a:chExt cx="440505" cy="290018"/>
          </a:xfrm>
        </p:grpSpPr>
        <p:sp>
          <p:nvSpPr>
            <p:cNvPr id="8710" name="Google Shape;8710;p5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1" name="Google Shape;8711;p5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2" name="Google Shape;8712;p5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3" name="Google Shape;8713;p5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4" name="Google Shape;8714;p5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5" name="Google Shape;8715;p5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6" name="Google Shape;8716;p5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7" name="Google Shape;8717;p5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18" name="Google Shape;8718;p56"/>
          <p:cNvGrpSpPr/>
          <p:nvPr/>
        </p:nvGrpSpPr>
        <p:grpSpPr>
          <a:xfrm>
            <a:off x="6380726" y="4124093"/>
            <a:ext cx="159950" cy="364516"/>
            <a:chOff x="6410063" y="4135124"/>
            <a:chExt cx="159950" cy="364516"/>
          </a:xfrm>
        </p:grpSpPr>
        <p:sp>
          <p:nvSpPr>
            <p:cNvPr id="8719" name="Google Shape;8719;p5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0" name="Google Shape;8720;p5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1" name="Google Shape;8721;p5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2" name="Google Shape;8722;p5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23" name="Google Shape;8723;p56"/>
          <p:cNvGrpSpPr/>
          <p:nvPr/>
        </p:nvGrpSpPr>
        <p:grpSpPr>
          <a:xfrm>
            <a:off x="6641065" y="4124284"/>
            <a:ext cx="214378" cy="364135"/>
            <a:chOff x="6924652" y="4135505"/>
            <a:chExt cx="214378" cy="364135"/>
          </a:xfrm>
        </p:grpSpPr>
        <p:sp>
          <p:nvSpPr>
            <p:cNvPr id="8724" name="Google Shape;8724;p5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5" name="Google Shape;8725;p5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6" name="Google Shape;8726;p5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7" name="Google Shape;8727;p5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28" name="Google Shape;8728;p56"/>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dirty="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dirty="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dirty="0">
              <a:solidFill>
                <a:srgbClr val="435D74"/>
              </a:solidFill>
            </a:endParaRPr>
          </a:p>
        </p:txBody>
      </p:sp>
      <p:sp>
        <p:nvSpPr>
          <p:cNvPr id="8729" name="Google Shape;8729;p5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dirty="0"/>
          </a:p>
        </p:txBody>
      </p:sp>
      <p:grpSp>
        <p:nvGrpSpPr>
          <p:cNvPr id="8730" name="Google Shape;8730;p56"/>
          <p:cNvGrpSpPr/>
          <p:nvPr/>
        </p:nvGrpSpPr>
        <p:grpSpPr>
          <a:xfrm>
            <a:off x="841240" y="4119220"/>
            <a:ext cx="374177" cy="374263"/>
            <a:chOff x="775325" y="4143525"/>
            <a:chExt cx="468776" cy="468884"/>
          </a:xfrm>
        </p:grpSpPr>
        <p:sp>
          <p:nvSpPr>
            <p:cNvPr id="8731" name="Google Shape;8731;p56"/>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2" name="Google Shape;8732;p56"/>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3" name="Google Shape;8733;p56"/>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4" name="Google Shape;8734;p56"/>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35" name="Google Shape;8735;p56"/>
          <p:cNvGrpSpPr/>
          <p:nvPr/>
        </p:nvGrpSpPr>
        <p:grpSpPr>
          <a:xfrm>
            <a:off x="7015917" y="4114633"/>
            <a:ext cx="219464" cy="383437"/>
            <a:chOff x="1426400" y="1814750"/>
            <a:chExt cx="407850" cy="712575"/>
          </a:xfrm>
        </p:grpSpPr>
        <p:sp>
          <p:nvSpPr>
            <p:cNvPr id="8736" name="Google Shape;8736;p56"/>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7" name="Google Shape;8737;p56"/>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38" name="Google Shape;8738;p56"/>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39" name="Google Shape;8739;p56"/>
          <p:cNvGrpSpPr/>
          <p:nvPr/>
        </p:nvGrpSpPr>
        <p:grpSpPr>
          <a:xfrm>
            <a:off x="7391519" y="4149408"/>
            <a:ext cx="313833" cy="313887"/>
            <a:chOff x="1910075" y="2021700"/>
            <a:chExt cx="583225" cy="583325"/>
          </a:xfrm>
        </p:grpSpPr>
        <p:sp>
          <p:nvSpPr>
            <p:cNvPr id="8740" name="Google Shape;8740;p56"/>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1" name="Google Shape;8741;p56"/>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2" name="Google Shape;8742;p56"/>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43" name="Google Shape;8743;p56"/>
          <p:cNvGrpSpPr/>
          <p:nvPr/>
        </p:nvGrpSpPr>
        <p:grpSpPr>
          <a:xfrm>
            <a:off x="7861486" y="4189187"/>
            <a:ext cx="441255" cy="234329"/>
            <a:chOff x="2749275" y="2099575"/>
            <a:chExt cx="820025" cy="435475"/>
          </a:xfrm>
        </p:grpSpPr>
        <p:sp>
          <p:nvSpPr>
            <p:cNvPr id="8744" name="Google Shape;8744;p56"/>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5" name="Google Shape;8745;p56"/>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6" name="Google Shape;8746;p56"/>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7" name="Google Shape;8747;p56"/>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751"/>
        <p:cNvGrpSpPr/>
        <p:nvPr/>
      </p:nvGrpSpPr>
      <p:grpSpPr>
        <a:xfrm>
          <a:off x="0" y="0"/>
          <a:ext cx="0" cy="0"/>
          <a:chOff x="0" y="0"/>
          <a:chExt cx="0" cy="0"/>
        </a:xfrm>
      </p:grpSpPr>
      <p:grpSp>
        <p:nvGrpSpPr>
          <p:cNvPr id="8752" name="Google Shape;8752;p57"/>
          <p:cNvGrpSpPr/>
          <p:nvPr/>
        </p:nvGrpSpPr>
        <p:grpSpPr>
          <a:xfrm>
            <a:off x="1989449" y="4101269"/>
            <a:ext cx="374774" cy="346073"/>
            <a:chOff x="1989449" y="4282269"/>
            <a:chExt cx="374774" cy="346073"/>
          </a:xfrm>
        </p:grpSpPr>
        <p:sp>
          <p:nvSpPr>
            <p:cNvPr id="8753" name="Google Shape;8753;p5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4" name="Google Shape;8754;p5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5" name="Google Shape;8755;p5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6" name="Google Shape;8756;p5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57" name="Google Shape;8757;p5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58" name="Google Shape;8758;p57"/>
          <p:cNvGrpSpPr/>
          <p:nvPr/>
        </p:nvGrpSpPr>
        <p:grpSpPr>
          <a:xfrm>
            <a:off x="2487439" y="4099740"/>
            <a:ext cx="198775" cy="348972"/>
            <a:chOff x="2487439" y="4280740"/>
            <a:chExt cx="198775" cy="348972"/>
          </a:xfrm>
        </p:grpSpPr>
        <p:sp>
          <p:nvSpPr>
            <p:cNvPr id="8759" name="Google Shape;8759;p5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0" name="Google Shape;8760;p5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1" name="Google Shape;8761;p5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2" name="Google Shape;8762;p5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63" name="Google Shape;8763;p57"/>
          <p:cNvGrpSpPr/>
          <p:nvPr/>
        </p:nvGrpSpPr>
        <p:grpSpPr>
          <a:xfrm>
            <a:off x="2810958" y="4092923"/>
            <a:ext cx="353145" cy="361873"/>
            <a:chOff x="2810958" y="4273923"/>
            <a:chExt cx="353145" cy="361873"/>
          </a:xfrm>
        </p:grpSpPr>
        <p:sp>
          <p:nvSpPr>
            <p:cNvPr id="8764" name="Google Shape;8764;p5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5" name="Google Shape;8765;p5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6" name="Google Shape;8766;p5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7" name="Google Shape;8767;p5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8" name="Google Shape;8768;p5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69" name="Google Shape;8769;p5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0" name="Google Shape;8770;p5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71" name="Google Shape;8771;p57"/>
          <p:cNvGrpSpPr/>
          <p:nvPr/>
        </p:nvGrpSpPr>
        <p:grpSpPr>
          <a:xfrm>
            <a:off x="6275635" y="4101651"/>
            <a:ext cx="209383" cy="366778"/>
            <a:chOff x="6275635" y="4282651"/>
            <a:chExt cx="209383" cy="366778"/>
          </a:xfrm>
        </p:grpSpPr>
        <p:sp>
          <p:nvSpPr>
            <p:cNvPr id="8772" name="Google Shape;8772;p5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3" name="Google Shape;8773;p5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74" name="Google Shape;8774;p57"/>
          <p:cNvGrpSpPr/>
          <p:nvPr/>
        </p:nvGrpSpPr>
        <p:grpSpPr>
          <a:xfrm>
            <a:off x="6701186" y="4102033"/>
            <a:ext cx="280292" cy="366396"/>
            <a:chOff x="6701186" y="4283033"/>
            <a:chExt cx="280292" cy="366396"/>
          </a:xfrm>
        </p:grpSpPr>
        <p:sp>
          <p:nvSpPr>
            <p:cNvPr id="8775" name="Google Shape;8775;p5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6" name="Google Shape;8776;p5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77" name="Google Shape;8777;p57"/>
          <p:cNvGrpSpPr/>
          <p:nvPr/>
        </p:nvGrpSpPr>
        <p:grpSpPr>
          <a:xfrm>
            <a:off x="2609571" y="3643958"/>
            <a:ext cx="373627" cy="347347"/>
            <a:chOff x="2609571" y="3824958"/>
            <a:chExt cx="373627" cy="347347"/>
          </a:xfrm>
        </p:grpSpPr>
        <p:sp>
          <p:nvSpPr>
            <p:cNvPr id="8778" name="Google Shape;8778;p5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79" name="Google Shape;8779;p5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80" name="Google Shape;8780;p57"/>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781" name="Google Shape;8781;p57"/>
          <p:cNvGrpSpPr/>
          <p:nvPr/>
        </p:nvGrpSpPr>
        <p:grpSpPr>
          <a:xfrm>
            <a:off x="916127" y="3626056"/>
            <a:ext cx="221902" cy="380795"/>
            <a:chOff x="916127" y="3807056"/>
            <a:chExt cx="221902" cy="380795"/>
          </a:xfrm>
        </p:grpSpPr>
        <p:sp>
          <p:nvSpPr>
            <p:cNvPr id="8782" name="Google Shape;8782;p5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3" name="Google Shape;8783;p5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4" name="Google Shape;8784;p5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5" name="Google Shape;8785;p5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86" name="Google Shape;8786;p57"/>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87" name="Google Shape;8787;p57"/>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788" name="Google Shape;8788;p57"/>
          <p:cNvGrpSpPr/>
          <p:nvPr/>
        </p:nvGrpSpPr>
        <p:grpSpPr>
          <a:xfrm>
            <a:off x="3513010" y="3635134"/>
            <a:ext cx="362223" cy="361108"/>
            <a:chOff x="3513010" y="3816134"/>
            <a:chExt cx="362223" cy="361108"/>
          </a:xfrm>
        </p:grpSpPr>
        <p:sp>
          <p:nvSpPr>
            <p:cNvPr id="8789" name="Google Shape;8789;p5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0" name="Google Shape;8790;p5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1" name="Google Shape;8791;p5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2" name="Google Shape;8792;p5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93" name="Google Shape;8793;p57"/>
          <p:cNvGrpSpPr/>
          <p:nvPr/>
        </p:nvGrpSpPr>
        <p:grpSpPr>
          <a:xfrm>
            <a:off x="3950316" y="3639307"/>
            <a:ext cx="369805" cy="353782"/>
            <a:chOff x="3950316" y="3820307"/>
            <a:chExt cx="369805" cy="353782"/>
          </a:xfrm>
        </p:grpSpPr>
        <p:sp>
          <p:nvSpPr>
            <p:cNvPr id="8794" name="Google Shape;8794;p5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5" name="Google Shape;8795;p5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6" name="Google Shape;8796;p5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7" name="Google Shape;8797;p5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98" name="Google Shape;8798;p57"/>
          <p:cNvGrpSpPr/>
          <p:nvPr/>
        </p:nvGrpSpPr>
        <p:grpSpPr>
          <a:xfrm>
            <a:off x="1761909" y="3630961"/>
            <a:ext cx="307974" cy="371716"/>
            <a:chOff x="1761909" y="3811961"/>
            <a:chExt cx="307974" cy="371716"/>
          </a:xfrm>
        </p:grpSpPr>
        <p:sp>
          <p:nvSpPr>
            <p:cNvPr id="8799" name="Google Shape;8799;p5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0" name="Google Shape;8800;p5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1" name="Google Shape;8801;p5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2" name="Google Shape;8802;p5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3" name="Google Shape;8803;p5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4" name="Google Shape;8804;p5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5" name="Google Shape;8805;p5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6" name="Google Shape;8806;p5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7" name="Google Shape;8807;p5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8" name="Google Shape;8808;p5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09" name="Google Shape;8809;p57"/>
          <p:cNvGrpSpPr/>
          <p:nvPr/>
        </p:nvGrpSpPr>
        <p:grpSpPr>
          <a:xfrm>
            <a:off x="5373342" y="3627935"/>
            <a:ext cx="231395" cy="353145"/>
            <a:chOff x="5373342" y="3808935"/>
            <a:chExt cx="231395" cy="353145"/>
          </a:xfrm>
        </p:grpSpPr>
        <p:sp>
          <p:nvSpPr>
            <p:cNvPr id="8810" name="Google Shape;8810;p5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1" name="Google Shape;8811;p5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2" name="Google Shape;8812;p5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3" name="Google Shape;8813;p5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4" name="Google Shape;8814;p5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5" name="Google Shape;8815;p5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6" name="Google Shape;8816;p5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7" name="Google Shape;8817;p5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8" name="Google Shape;8818;p5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19" name="Google Shape;8819;p57"/>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820" name="Google Shape;8820;p57"/>
          <p:cNvGrpSpPr/>
          <p:nvPr/>
        </p:nvGrpSpPr>
        <p:grpSpPr>
          <a:xfrm>
            <a:off x="5833775" y="3628445"/>
            <a:ext cx="235185" cy="352253"/>
            <a:chOff x="5833775" y="3809445"/>
            <a:chExt cx="235185" cy="352253"/>
          </a:xfrm>
        </p:grpSpPr>
        <p:sp>
          <p:nvSpPr>
            <p:cNvPr id="8821" name="Google Shape;8821;p5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2" name="Google Shape;8822;p5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3" name="Google Shape;8823;p5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24" name="Google Shape;8824;p57"/>
          <p:cNvGrpSpPr/>
          <p:nvPr/>
        </p:nvGrpSpPr>
        <p:grpSpPr>
          <a:xfrm>
            <a:off x="4942472" y="3628318"/>
            <a:ext cx="238976" cy="352762"/>
            <a:chOff x="4942472" y="3809318"/>
            <a:chExt cx="238976" cy="352762"/>
          </a:xfrm>
        </p:grpSpPr>
        <p:sp>
          <p:nvSpPr>
            <p:cNvPr id="8825" name="Google Shape;8825;p5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6" name="Google Shape;8826;p5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7" name="Google Shape;8827;p5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8" name="Google Shape;8828;p5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9" name="Google Shape;8829;p5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0" name="Google Shape;8830;p5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1" name="Google Shape;8831;p5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32" name="Google Shape;8832;p57"/>
          <p:cNvGrpSpPr/>
          <p:nvPr/>
        </p:nvGrpSpPr>
        <p:grpSpPr>
          <a:xfrm>
            <a:off x="6266525" y="3626788"/>
            <a:ext cx="260223" cy="353527"/>
            <a:chOff x="6266525" y="3807788"/>
            <a:chExt cx="260223" cy="353527"/>
          </a:xfrm>
        </p:grpSpPr>
        <p:sp>
          <p:nvSpPr>
            <p:cNvPr id="8833" name="Google Shape;8833;p5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4" name="Google Shape;8834;p5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5" name="Google Shape;8835;p5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6" name="Google Shape;8836;p5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37" name="Google Shape;8837;p57"/>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838" name="Google Shape;8838;p57"/>
          <p:cNvGrpSpPr/>
          <p:nvPr/>
        </p:nvGrpSpPr>
        <p:grpSpPr>
          <a:xfrm>
            <a:off x="7184363" y="3628604"/>
            <a:ext cx="202184" cy="352762"/>
            <a:chOff x="7184363" y="3809604"/>
            <a:chExt cx="202184" cy="352762"/>
          </a:xfrm>
        </p:grpSpPr>
        <p:sp>
          <p:nvSpPr>
            <p:cNvPr id="8839" name="Google Shape;8839;p5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0" name="Google Shape;8840;p5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41" name="Google Shape;8841;p57"/>
          <p:cNvGrpSpPr/>
          <p:nvPr/>
        </p:nvGrpSpPr>
        <p:grpSpPr>
          <a:xfrm>
            <a:off x="7571624" y="3627935"/>
            <a:ext cx="292047" cy="352762"/>
            <a:chOff x="7571624" y="3808935"/>
            <a:chExt cx="292047" cy="352762"/>
          </a:xfrm>
        </p:grpSpPr>
        <p:sp>
          <p:nvSpPr>
            <p:cNvPr id="8842" name="Google Shape;8842;p5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3" name="Google Shape;8843;p5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4" name="Google Shape;8844;p5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5" name="Google Shape;8845;p5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6" name="Google Shape;8846;p5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7" name="Google Shape;8847;p5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48" name="Google Shape;8848;p57"/>
          <p:cNvGrpSpPr/>
          <p:nvPr/>
        </p:nvGrpSpPr>
        <p:grpSpPr>
          <a:xfrm>
            <a:off x="2174559" y="3175116"/>
            <a:ext cx="364135" cy="359930"/>
            <a:chOff x="2174559" y="3356116"/>
            <a:chExt cx="364135" cy="359930"/>
          </a:xfrm>
        </p:grpSpPr>
        <p:sp>
          <p:nvSpPr>
            <p:cNvPr id="8849" name="Google Shape;8849;p5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0" name="Google Shape;8850;p5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51" name="Google Shape;8851;p57"/>
          <p:cNvGrpSpPr/>
          <p:nvPr/>
        </p:nvGrpSpPr>
        <p:grpSpPr>
          <a:xfrm>
            <a:off x="1731934" y="3174639"/>
            <a:ext cx="368371" cy="361554"/>
            <a:chOff x="1731934" y="3355639"/>
            <a:chExt cx="368371" cy="361554"/>
          </a:xfrm>
        </p:grpSpPr>
        <p:sp>
          <p:nvSpPr>
            <p:cNvPr id="8852" name="Google Shape;8852;p5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3" name="Google Shape;8853;p5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54" name="Google Shape;8854;p57"/>
          <p:cNvGrpSpPr/>
          <p:nvPr/>
        </p:nvGrpSpPr>
        <p:grpSpPr>
          <a:xfrm>
            <a:off x="3990517" y="3173173"/>
            <a:ext cx="279559" cy="363402"/>
            <a:chOff x="3990517" y="3354173"/>
            <a:chExt cx="279559" cy="363402"/>
          </a:xfrm>
        </p:grpSpPr>
        <p:sp>
          <p:nvSpPr>
            <p:cNvPr id="8855" name="Google Shape;8855;p5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6" name="Google Shape;8856;p5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7" name="Google Shape;8857;p5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58" name="Google Shape;8858;p57"/>
          <p:cNvGrpSpPr/>
          <p:nvPr/>
        </p:nvGrpSpPr>
        <p:grpSpPr>
          <a:xfrm>
            <a:off x="3497847" y="3236374"/>
            <a:ext cx="379680" cy="237606"/>
            <a:chOff x="3497847" y="3417374"/>
            <a:chExt cx="379680" cy="237606"/>
          </a:xfrm>
        </p:grpSpPr>
        <p:sp>
          <p:nvSpPr>
            <p:cNvPr id="8859" name="Google Shape;8859;p5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0" name="Google Shape;8860;p5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1" name="Google Shape;8861;p5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2" name="Google Shape;8862;p5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63" name="Google Shape;8863;p57"/>
          <p:cNvGrpSpPr/>
          <p:nvPr/>
        </p:nvGrpSpPr>
        <p:grpSpPr>
          <a:xfrm>
            <a:off x="2612597" y="3186075"/>
            <a:ext cx="376271" cy="337982"/>
            <a:chOff x="2612597" y="3367075"/>
            <a:chExt cx="376271" cy="337982"/>
          </a:xfrm>
        </p:grpSpPr>
        <p:sp>
          <p:nvSpPr>
            <p:cNvPr id="8864" name="Google Shape;8864;p5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5" name="Google Shape;8865;p5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66" name="Google Shape;8866;p57"/>
          <p:cNvGrpSpPr/>
          <p:nvPr/>
        </p:nvGrpSpPr>
        <p:grpSpPr>
          <a:xfrm>
            <a:off x="3071914" y="3183431"/>
            <a:ext cx="343652" cy="342505"/>
            <a:chOff x="3071914" y="3364431"/>
            <a:chExt cx="343652" cy="342505"/>
          </a:xfrm>
        </p:grpSpPr>
        <p:sp>
          <p:nvSpPr>
            <p:cNvPr id="8867" name="Google Shape;8867;p5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8" name="Google Shape;8868;p5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9" name="Google Shape;8869;p5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0" name="Google Shape;8870;p5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1" name="Google Shape;8871;p5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72" name="Google Shape;8872;p57"/>
          <p:cNvGrpSpPr/>
          <p:nvPr/>
        </p:nvGrpSpPr>
        <p:grpSpPr>
          <a:xfrm>
            <a:off x="897141" y="3178875"/>
            <a:ext cx="257962" cy="352762"/>
            <a:chOff x="897141" y="3359875"/>
            <a:chExt cx="257962" cy="352762"/>
          </a:xfrm>
        </p:grpSpPr>
        <p:sp>
          <p:nvSpPr>
            <p:cNvPr id="8873" name="Google Shape;8873;p5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4" name="Google Shape;8874;p5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5" name="Google Shape;8875;p5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6" name="Google Shape;8876;p5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7" name="Google Shape;8877;p5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8" name="Google Shape;8878;p5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9" name="Google Shape;8879;p5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0" name="Google Shape;8880;p5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81" name="Google Shape;8881;p57"/>
          <p:cNvGrpSpPr/>
          <p:nvPr/>
        </p:nvGrpSpPr>
        <p:grpSpPr>
          <a:xfrm>
            <a:off x="1333682" y="3163330"/>
            <a:ext cx="271213" cy="383088"/>
            <a:chOff x="1333682" y="3344330"/>
            <a:chExt cx="271213" cy="383088"/>
          </a:xfrm>
        </p:grpSpPr>
        <p:sp>
          <p:nvSpPr>
            <p:cNvPr id="8882" name="Google Shape;8882;p5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3" name="Google Shape;8883;p5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4" name="Google Shape;8884;p5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5" name="Google Shape;8885;p5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6" name="Google Shape;8886;p5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7" name="Google Shape;8887;p5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8" name="Google Shape;8888;p5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89" name="Google Shape;8889;p5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0" name="Google Shape;8890;p5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1" name="Google Shape;8891;p5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2" name="Google Shape;8892;p5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93" name="Google Shape;8893;p57"/>
          <p:cNvGrpSpPr/>
          <p:nvPr/>
        </p:nvGrpSpPr>
        <p:grpSpPr>
          <a:xfrm>
            <a:off x="6664394" y="3165974"/>
            <a:ext cx="353113" cy="351998"/>
            <a:chOff x="6664394" y="3346974"/>
            <a:chExt cx="353113" cy="351998"/>
          </a:xfrm>
        </p:grpSpPr>
        <p:sp>
          <p:nvSpPr>
            <p:cNvPr id="8894" name="Google Shape;8894;p5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5" name="Google Shape;8895;p5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6" name="Google Shape;8896;p5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7" name="Google Shape;8897;p5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98" name="Google Shape;8898;p5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899" name="Google Shape;8899;p57"/>
          <p:cNvGrpSpPr/>
          <p:nvPr/>
        </p:nvGrpSpPr>
        <p:grpSpPr>
          <a:xfrm>
            <a:off x="849741" y="1778307"/>
            <a:ext cx="399398" cy="375443"/>
            <a:chOff x="849741" y="1959307"/>
            <a:chExt cx="399398" cy="375443"/>
          </a:xfrm>
        </p:grpSpPr>
        <p:sp>
          <p:nvSpPr>
            <p:cNvPr id="8900" name="Google Shape;8900;p5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1" name="Google Shape;8901;p5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02" name="Google Shape;8902;p57"/>
          <p:cNvGrpSpPr/>
          <p:nvPr/>
        </p:nvGrpSpPr>
        <p:grpSpPr>
          <a:xfrm>
            <a:off x="1284212" y="1782766"/>
            <a:ext cx="379489" cy="366046"/>
            <a:chOff x="1284212" y="1963766"/>
            <a:chExt cx="379489" cy="366046"/>
          </a:xfrm>
        </p:grpSpPr>
        <p:sp>
          <p:nvSpPr>
            <p:cNvPr id="8903" name="Google Shape;8903;p5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4" name="Google Shape;8904;p5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05" name="Google Shape;8905;p57"/>
          <p:cNvGrpSpPr/>
          <p:nvPr/>
        </p:nvGrpSpPr>
        <p:grpSpPr>
          <a:xfrm>
            <a:off x="3037766" y="1788564"/>
            <a:ext cx="370219" cy="354928"/>
            <a:chOff x="3037766" y="1969564"/>
            <a:chExt cx="370219" cy="354928"/>
          </a:xfrm>
        </p:grpSpPr>
        <p:sp>
          <p:nvSpPr>
            <p:cNvPr id="8906" name="Google Shape;8906;p5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7" name="Google Shape;8907;p5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8" name="Google Shape;8908;p5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9" name="Google Shape;8909;p5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10" name="Google Shape;8910;p57"/>
          <p:cNvGrpSpPr/>
          <p:nvPr/>
        </p:nvGrpSpPr>
        <p:grpSpPr>
          <a:xfrm>
            <a:off x="3982553" y="1790730"/>
            <a:ext cx="304566" cy="350501"/>
            <a:chOff x="3982553" y="1971730"/>
            <a:chExt cx="304566" cy="350501"/>
          </a:xfrm>
        </p:grpSpPr>
        <p:sp>
          <p:nvSpPr>
            <p:cNvPr id="8911" name="Google Shape;8911;p5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2" name="Google Shape;8912;p5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13" name="Google Shape;8913;p57"/>
          <p:cNvGrpSpPr/>
          <p:nvPr/>
        </p:nvGrpSpPr>
        <p:grpSpPr>
          <a:xfrm>
            <a:off x="2567841" y="1813124"/>
            <a:ext cx="399812" cy="306477"/>
            <a:chOff x="2567841" y="1994124"/>
            <a:chExt cx="399812" cy="306477"/>
          </a:xfrm>
        </p:grpSpPr>
        <p:sp>
          <p:nvSpPr>
            <p:cNvPr id="8914" name="Google Shape;8914;p5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5" name="Google Shape;8915;p5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6" name="Google Shape;8916;p5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17" name="Google Shape;8917;p57"/>
          <p:cNvGrpSpPr/>
          <p:nvPr/>
        </p:nvGrpSpPr>
        <p:grpSpPr>
          <a:xfrm>
            <a:off x="2212084" y="1779358"/>
            <a:ext cx="324698" cy="372863"/>
            <a:chOff x="2212084" y="1960358"/>
            <a:chExt cx="324698" cy="372863"/>
          </a:xfrm>
        </p:grpSpPr>
        <p:sp>
          <p:nvSpPr>
            <p:cNvPr id="8918" name="Google Shape;8918;p5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9" name="Google Shape;8919;p5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0" name="Google Shape;8920;p5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21" name="Google Shape;8921;p57"/>
          <p:cNvGrpSpPr/>
          <p:nvPr/>
        </p:nvGrpSpPr>
        <p:grpSpPr>
          <a:xfrm>
            <a:off x="1805901" y="1779358"/>
            <a:ext cx="284847" cy="373627"/>
            <a:chOff x="1805901" y="1960358"/>
            <a:chExt cx="284847" cy="373627"/>
          </a:xfrm>
        </p:grpSpPr>
        <p:sp>
          <p:nvSpPr>
            <p:cNvPr id="8922" name="Google Shape;8922;p5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3" name="Google Shape;8923;p5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24" name="Google Shape;8924;p57"/>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5" name="Google Shape;8925;p57"/>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6" name="Google Shape;8926;p57"/>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27" name="Google Shape;8927;p57"/>
          <p:cNvGrpSpPr/>
          <p:nvPr/>
        </p:nvGrpSpPr>
        <p:grpSpPr>
          <a:xfrm>
            <a:off x="6656812" y="1848388"/>
            <a:ext cx="368690" cy="245793"/>
            <a:chOff x="6656812" y="2029388"/>
            <a:chExt cx="368690" cy="245793"/>
          </a:xfrm>
        </p:grpSpPr>
        <p:sp>
          <p:nvSpPr>
            <p:cNvPr id="8928" name="Google Shape;8928;p5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9" name="Google Shape;8929;p5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0" name="Google Shape;8930;p5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1" name="Google Shape;8931;p5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2" name="Google Shape;8932;p5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3" name="Google Shape;8933;p5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4" name="Google Shape;8934;p5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5" name="Google Shape;8935;p5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6" name="Google Shape;8936;p5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7" name="Google Shape;8937;p5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38" name="Google Shape;8938;p57"/>
          <p:cNvGrpSpPr/>
          <p:nvPr/>
        </p:nvGrpSpPr>
        <p:grpSpPr>
          <a:xfrm>
            <a:off x="4869651" y="1831218"/>
            <a:ext cx="376654" cy="281566"/>
            <a:chOff x="4869651" y="2012218"/>
            <a:chExt cx="376654" cy="281566"/>
          </a:xfrm>
        </p:grpSpPr>
        <p:sp>
          <p:nvSpPr>
            <p:cNvPr id="8939" name="Google Shape;8939;p5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0" name="Google Shape;8940;p5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1" name="Google Shape;8941;p5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2" name="Google Shape;8942;p5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43" name="Google Shape;8943;p57"/>
          <p:cNvGrpSpPr/>
          <p:nvPr/>
        </p:nvGrpSpPr>
        <p:grpSpPr>
          <a:xfrm>
            <a:off x="5306224" y="1831313"/>
            <a:ext cx="367925" cy="281694"/>
            <a:chOff x="5306224" y="2012313"/>
            <a:chExt cx="367925" cy="281694"/>
          </a:xfrm>
        </p:grpSpPr>
        <p:sp>
          <p:nvSpPr>
            <p:cNvPr id="8944" name="Google Shape;8944;p5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5" name="Google Shape;8945;p5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46" name="Google Shape;8946;p57"/>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47" name="Google Shape;8947;p57"/>
          <p:cNvGrpSpPr/>
          <p:nvPr/>
        </p:nvGrpSpPr>
        <p:grpSpPr>
          <a:xfrm>
            <a:off x="6195998" y="1802102"/>
            <a:ext cx="368308" cy="338746"/>
            <a:chOff x="6195998" y="1983102"/>
            <a:chExt cx="368308" cy="338746"/>
          </a:xfrm>
        </p:grpSpPr>
        <p:sp>
          <p:nvSpPr>
            <p:cNvPr id="8948" name="Google Shape;8948;p5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49" name="Google Shape;8949;p5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0" name="Google Shape;8950;p5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51" name="Google Shape;8951;p57"/>
          <p:cNvGrpSpPr/>
          <p:nvPr/>
        </p:nvGrpSpPr>
        <p:grpSpPr>
          <a:xfrm>
            <a:off x="7542031" y="1830835"/>
            <a:ext cx="369072" cy="280037"/>
            <a:chOff x="7542031" y="2011835"/>
            <a:chExt cx="369072" cy="280037"/>
          </a:xfrm>
        </p:grpSpPr>
        <p:sp>
          <p:nvSpPr>
            <p:cNvPr id="8952" name="Google Shape;8952;p5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3" name="Google Shape;8953;p5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4" name="Google Shape;8954;p5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5" name="Google Shape;8955;p5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6" name="Google Shape;8956;p5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7" name="Google Shape;8957;p5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8" name="Google Shape;8958;p5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59" name="Google Shape;8959;p5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0" name="Google Shape;8960;p5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61" name="Google Shape;8961;p57"/>
          <p:cNvGrpSpPr/>
          <p:nvPr/>
        </p:nvGrpSpPr>
        <p:grpSpPr>
          <a:xfrm>
            <a:off x="8010427" y="3167503"/>
            <a:ext cx="278795" cy="351615"/>
            <a:chOff x="8010427" y="3348503"/>
            <a:chExt cx="278795" cy="351615"/>
          </a:xfrm>
        </p:grpSpPr>
        <p:sp>
          <p:nvSpPr>
            <p:cNvPr id="8962" name="Google Shape;8962;p5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3" name="Google Shape;8963;p5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4" name="Google Shape;8964;p5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5" name="Google Shape;8965;p5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66" name="Google Shape;8966;p57"/>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67" name="Google Shape;8967;p57"/>
          <p:cNvGrpSpPr/>
          <p:nvPr/>
        </p:nvGrpSpPr>
        <p:grpSpPr>
          <a:xfrm>
            <a:off x="7141900" y="3168204"/>
            <a:ext cx="281057" cy="351010"/>
            <a:chOff x="7141900" y="3349204"/>
            <a:chExt cx="281057" cy="351010"/>
          </a:xfrm>
        </p:grpSpPr>
        <p:sp>
          <p:nvSpPr>
            <p:cNvPr id="8968" name="Google Shape;8968;p5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9" name="Google Shape;8969;p5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0" name="Google Shape;8970;p5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71" name="Google Shape;8971;p57"/>
          <p:cNvGrpSpPr/>
          <p:nvPr/>
        </p:nvGrpSpPr>
        <p:grpSpPr>
          <a:xfrm>
            <a:off x="5314188" y="3169032"/>
            <a:ext cx="363752" cy="353113"/>
            <a:chOff x="5314188" y="3350032"/>
            <a:chExt cx="363752" cy="353113"/>
          </a:xfrm>
        </p:grpSpPr>
        <p:sp>
          <p:nvSpPr>
            <p:cNvPr id="8972" name="Google Shape;8972;p5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3" name="Google Shape;8973;p5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74" name="Google Shape;8974;p57"/>
          <p:cNvGrpSpPr/>
          <p:nvPr/>
        </p:nvGrpSpPr>
        <p:grpSpPr>
          <a:xfrm>
            <a:off x="5829984" y="3169032"/>
            <a:ext cx="220755" cy="352348"/>
            <a:chOff x="5829984" y="3350032"/>
            <a:chExt cx="220755" cy="352348"/>
          </a:xfrm>
        </p:grpSpPr>
        <p:sp>
          <p:nvSpPr>
            <p:cNvPr id="8975" name="Google Shape;8975;p5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6" name="Google Shape;8976;p5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7" name="Google Shape;8977;p5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8" name="Google Shape;8978;p5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79" name="Google Shape;8979;p57"/>
          <p:cNvGrpSpPr/>
          <p:nvPr/>
        </p:nvGrpSpPr>
        <p:grpSpPr>
          <a:xfrm>
            <a:off x="4882170" y="3168841"/>
            <a:ext cx="358464" cy="352316"/>
            <a:chOff x="4882170" y="3349841"/>
            <a:chExt cx="358464" cy="352316"/>
          </a:xfrm>
        </p:grpSpPr>
        <p:sp>
          <p:nvSpPr>
            <p:cNvPr id="8980" name="Google Shape;8980;p5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1" name="Google Shape;8981;p5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982" name="Google Shape;8982;p57"/>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3" name="Google Shape;8983;p57"/>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84" name="Google Shape;8984;p57"/>
          <p:cNvGrpSpPr/>
          <p:nvPr/>
        </p:nvGrpSpPr>
        <p:grpSpPr>
          <a:xfrm>
            <a:off x="3044965" y="2254220"/>
            <a:ext cx="400194" cy="324316"/>
            <a:chOff x="3044965" y="2435220"/>
            <a:chExt cx="400194" cy="324316"/>
          </a:xfrm>
        </p:grpSpPr>
        <p:sp>
          <p:nvSpPr>
            <p:cNvPr id="8985" name="Google Shape;8985;p5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6" name="Google Shape;8986;p5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7" name="Google Shape;8987;p5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88" name="Google Shape;8988;p57"/>
          <p:cNvGrpSpPr/>
          <p:nvPr/>
        </p:nvGrpSpPr>
        <p:grpSpPr>
          <a:xfrm>
            <a:off x="6203579" y="3167981"/>
            <a:ext cx="351615" cy="350373"/>
            <a:chOff x="6203579" y="3348981"/>
            <a:chExt cx="351615" cy="350373"/>
          </a:xfrm>
        </p:grpSpPr>
        <p:sp>
          <p:nvSpPr>
            <p:cNvPr id="8989" name="Google Shape;8989;p5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0" name="Google Shape;8990;p5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1" name="Google Shape;8991;p5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2" name="Google Shape;8992;p5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3" name="Google Shape;8993;p5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994" name="Google Shape;8994;p57"/>
          <p:cNvGrpSpPr/>
          <p:nvPr/>
        </p:nvGrpSpPr>
        <p:grpSpPr>
          <a:xfrm>
            <a:off x="4878379" y="2292892"/>
            <a:ext cx="367161" cy="287523"/>
            <a:chOff x="4878379" y="2473892"/>
            <a:chExt cx="367161" cy="287523"/>
          </a:xfrm>
        </p:grpSpPr>
        <p:sp>
          <p:nvSpPr>
            <p:cNvPr id="8995" name="Google Shape;8995;p5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6" name="Google Shape;8996;p5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7" name="Google Shape;8997;p5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8" name="Google Shape;8998;p5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9" name="Google Shape;8999;p5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00" name="Google Shape;9000;p57"/>
          <p:cNvGrpSpPr/>
          <p:nvPr/>
        </p:nvGrpSpPr>
        <p:grpSpPr>
          <a:xfrm>
            <a:off x="1325719" y="2706689"/>
            <a:ext cx="290581" cy="372481"/>
            <a:chOff x="1325719" y="2887689"/>
            <a:chExt cx="290581" cy="372481"/>
          </a:xfrm>
        </p:grpSpPr>
        <p:sp>
          <p:nvSpPr>
            <p:cNvPr id="9001" name="Google Shape;9001;p5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2" name="Google Shape;9002;p5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03" name="Google Shape;9003;p57"/>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04" name="Google Shape;9004;p57"/>
          <p:cNvGrpSpPr/>
          <p:nvPr/>
        </p:nvGrpSpPr>
        <p:grpSpPr>
          <a:xfrm>
            <a:off x="3510335" y="2711499"/>
            <a:ext cx="360726" cy="361204"/>
            <a:chOff x="3510335" y="2892499"/>
            <a:chExt cx="360726" cy="361204"/>
          </a:xfrm>
        </p:grpSpPr>
        <p:sp>
          <p:nvSpPr>
            <p:cNvPr id="9005" name="Google Shape;9005;p5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6" name="Google Shape;9006;p5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7" name="Google Shape;9007;p5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8" name="Google Shape;9008;p5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09" name="Google Shape;9009;p5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10" name="Google Shape;9010;p57"/>
          <p:cNvGrpSpPr/>
          <p:nvPr/>
        </p:nvGrpSpPr>
        <p:grpSpPr>
          <a:xfrm>
            <a:off x="3086313" y="2696049"/>
            <a:ext cx="320143" cy="392581"/>
            <a:chOff x="3086313" y="2877049"/>
            <a:chExt cx="320143" cy="392581"/>
          </a:xfrm>
        </p:grpSpPr>
        <p:sp>
          <p:nvSpPr>
            <p:cNvPr id="9011" name="Google Shape;9011;p5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2" name="Google Shape;9012;p5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3" name="Google Shape;9013;p5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4" name="Google Shape;9014;p5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5" name="Google Shape;9015;p5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6" name="Google Shape;9016;p5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7" name="Google Shape;9017;p5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8" name="Google Shape;9018;p5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19" name="Google Shape;9019;p5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0" name="Google Shape;9020;p5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1" name="Google Shape;9021;p5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2" name="Google Shape;9022;p5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23" name="Google Shape;9023;p57"/>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24" name="Google Shape;9024;p57"/>
          <p:cNvGrpSpPr/>
          <p:nvPr/>
        </p:nvGrpSpPr>
        <p:grpSpPr>
          <a:xfrm>
            <a:off x="861113" y="2704746"/>
            <a:ext cx="333809" cy="373277"/>
            <a:chOff x="861113" y="2885746"/>
            <a:chExt cx="333809" cy="373277"/>
          </a:xfrm>
        </p:grpSpPr>
        <p:sp>
          <p:nvSpPr>
            <p:cNvPr id="9025" name="Google Shape;9025;p5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6" name="Google Shape;9026;p5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7" name="Google Shape;9027;p5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28" name="Google Shape;9028;p57"/>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29" name="Google Shape;9029;p57"/>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30" name="Google Shape;9030;p57"/>
          <p:cNvGrpSpPr/>
          <p:nvPr/>
        </p:nvGrpSpPr>
        <p:grpSpPr>
          <a:xfrm>
            <a:off x="1297654" y="1323481"/>
            <a:ext cx="349354" cy="362223"/>
            <a:chOff x="1297654" y="1504481"/>
            <a:chExt cx="349354" cy="362223"/>
          </a:xfrm>
        </p:grpSpPr>
        <p:sp>
          <p:nvSpPr>
            <p:cNvPr id="9031" name="Google Shape;9031;p5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2" name="Google Shape;9032;p5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3" name="Google Shape;9033;p5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34" name="Google Shape;9034;p57"/>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35" name="Google Shape;9035;p57"/>
          <p:cNvGrpSpPr/>
          <p:nvPr/>
        </p:nvGrpSpPr>
        <p:grpSpPr>
          <a:xfrm>
            <a:off x="852385" y="1329916"/>
            <a:ext cx="353145" cy="351998"/>
            <a:chOff x="852385" y="1510916"/>
            <a:chExt cx="353145" cy="351998"/>
          </a:xfrm>
        </p:grpSpPr>
        <p:sp>
          <p:nvSpPr>
            <p:cNvPr id="9036" name="Google Shape;9036;p5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7" name="Google Shape;9037;p5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8" name="Google Shape;9038;p5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39" name="Google Shape;9039;p57"/>
          <p:cNvGrpSpPr/>
          <p:nvPr/>
        </p:nvGrpSpPr>
        <p:grpSpPr>
          <a:xfrm>
            <a:off x="1745217" y="1334471"/>
            <a:ext cx="343269" cy="342505"/>
            <a:chOff x="1745217" y="1515471"/>
            <a:chExt cx="343269" cy="342505"/>
          </a:xfrm>
        </p:grpSpPr>
        <p:sp>
          <p:nvSpPr>
            <p:cNvPr id="9040" name="Google Shape;9040;p5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1" name="Google Shape;9041;p5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2" name="Google Shape;9042;p5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3" name="Google Shape;9043;p5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44" name="Google Shape;9044;p57"/>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45" name="Google Shape;9045;p57"/>
          <p:cNvGrpSpPr/>
          <p:nvPr/>
        </p:nvGrpSpPr>
        <p:grpSpPr>
          <a:xfrm>
            <a:off x="3042703" y="1348137"/>
            <a:ext cx="411535" cy="315587"/>
            <a:chOff x="3042703" y="1529137"/>
            <a:chExt cx="411535" cy="315587"/>
          </a:xfrm>
        </p:grpSpPr>
        <p:sp>
          <p:nvSpPr>
            <p:cNvPr id="9046" name="Google Shape;9046;p5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7" name="Google Shape;9047;p5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8" name="Google Shape;9048;p5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9" name="Google Shape;9049;p5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0" name="Google Shape;9050;p5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1" name="Google Shape;9051;p5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2" name="Google Shape;9052;p5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3" name="Google Shape;9053;p5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4" name="Google Shape;9054;p5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5" name="Google Shape;9055;p5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56" name="Google Shape;9056;p57"/>
          <p:cNvGrpSpPr/>
          <p:nvPr/>
        </p:nvGrpSpPr>
        <p:grpSpPr>
          <a:xfrm>
            <a:off x="2629289" y="1363682"/>
            <a:ext cx="350501" cy="284497"/>
            <a:chOff x="2629289" y="1544682"/>
            <a:chExt cx="350501" cy="284497"/>
          </a:xfrm>
        </p:grpSpPr>
        <p:sp>
          <p:nvSpPr>
            <p:cNvPr id="9057" name="Google Shape;9057;p5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8" name="Google Shape;9058;p5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9" name="Google Shape;9059;p5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0" name="Google Shape;9060;p5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1" name="Google Shape;9061;p5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62" name="Google Shape;9062;p57"/>
          <p:cNvGrpSpPr/>
          <p:nvPr/>
        </p:nvGrpSpPr>
        <p:grpSpPr>
          <a:xfrm>
            <a:off x="5305077" y="1321633"/>
            <a:ext cx="367893" cy="365218"/>
            <a:chOff x="5305077" y="1502633"/>
            <a:chExt cx="367893" cy="365218"/>
          </a:xfrm>
        </p:grpSpPr>
        <p:sp>
          <p:nvSpPr>
            <p:cNvPr id="9063" name="Google Shape;9063;p5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4" name="Google Shape;9064;p5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65" name="Google Shape;9065;p57"/>
          <p:cNvGrpSpPr/>
          <p:nvPr/>
        </p:nvGrpSpPr>
        <p:grpSpPr>
          <a:xfrm>
            <a:off x="7100170" y="1319117"/>
            <a:ext cx="368308" cy="367033"/>
            <a:chOff x="7100170" y="1500117"/>
            <a:chExt cx="368308" cy="367033"/>
          </a:xfrm>
        </p:grpSpPr>
        <p:sp>
          <p:nvSpPr>
            <p:cNvPr id="9066" name="Google Shape;9066;p5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7" name="Google Shape;9067;p5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8" name="Google Shape;9068;p5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9" name="Google Shape;9069;p5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0" name="Google Shape;9070;p5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1" name="Google Shape;9071;p5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2" name="Google Shape;9072;p5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3" name="Google Shape;9073;p5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4" name="Google Shape;9074;p5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5" name="Google Shape;9075;p5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6" name="Google Shape;9076;p5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7" name="Google Shape;9077;p5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8" name="Google Shape;9078;p5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079" name="Google Shape;9079;p57"/>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080" name="Google Shape;9080;p57"/>
          <p:cNvGrpSpPr/>
          <p:nvPr/>
        </p:nvGrpSpPr>
        <p:grpSpPr>
          <a:xfrm>
            <a:off x="6649231" y="1319021"/>
            <a:ext cx="390287" cy="367065"/>
            <a:chOff x="6649231" y="1500021"/>
            <a:chExt cx="390287" cy="367065"/>
          </a:xfrm>
        </p:grpSpPr>
        <p:sp>
          <p:nvSpPr>
            <p:cNvPr id="9081" name="Google Shape;9081;p5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2" name="Google Shape;9082;p5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3" name="Google Shape;9083;p5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4" name="Google Shape;9084;p5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5" name="Google Shape;9085;p5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6" name="Google Shape;9086;p5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7" name="Google Shape;9087;p5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8" name="Google Shape;9088;p5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9" name="Google Shape;9089;p5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0" name="Google Shape;9090;p5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1" name="Google Shape;9091;p5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2" name="Google Shape;9092;p5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93" name="Google Shape;9093;p57"/>
          <p:cNvGrpSpPr/>
          <p:nvPr/>
        </p:nvGrpSpPr>
        <p:grpSpPr>
          <a:xfrm>
            <a:off x="5746938" y="1362503"/>
            <a:ext cx="387261" cy="280356"/>
            <a:chOff x="5746938" y="1543503"/>
            <a:chExt cx="387261" cy="280356"/>
          </a:xfrm>
        </p:grpSpPr>
        <p:sp>
          <p:nvSpPr>
            <p:cNvPr id="9094" name="Google Shape;9094;p5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5" name="Google Shape;9095;p5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96" name="Google Shape;9096;p57"/>
          <p:cNvGrpSpPr/>
          <p:nvPr/>
        </p:nvGrpSpPr>
        <p:grpSpPr>
          <a:xfrm>
            <a:off x="6196730" y="1344346"/>
            <a:ext cx="369072" cy="317467"/>
            <a:chOff x="6196730" y="1525346"/>
            <a:chExt cx="369072" cy="317467"/>
          </a:xfrm>
        </p:grpSpPr>
        <p:sp>
          <p:nvSpPr>
            <p:cNvPr id="9097" name="Google Shape;9097;p5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8" name="Google Shape;9098;p5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9" name="Google Shape;9099;p5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00" name="Google Shape;9100;p57"/>
          <p:cNvGrpSpPr/>
          <p:nvPr/>
        </p:nvGrpSpPr>
        <p:grpSpPr>
          <a:xfrm>
            <a:off x="4940592" y="1319690"/>
            <a:ext cx="246558" cy="367161"/>
            <a:chOff x="4940592" y="1500690"/>
            <a:chExt cx="246558" cy="367161"/>
          </a:xfrm>
        </p:grpSpPr>
        <p:sp>
          <p:nvSpPr>
            <p:cNvPr id="9101" name="Google Shape;9101;p5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2" name="Google Shape;9102;p5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3" name="Google Shape;9103;p5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4" name="Google Shape;9104;p5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05" name="Google Shape;9105;p57"/>
          <p:cNvGrpSpPr/>
          <p:nvPr/>
        </p:nvGrpSpPr>
        <p:grpSpPr>
          <a:xfrm>
            <a:off x="7964906" y="1318894"/>
            <a:ext cx="380858" cy="367575"/>
            <a:chOff x="7964906" y="1499894"/>
            <a:chExt cx="380858" cy="367575"/>
          </a:xfrm>
        </p:grpSpPr>
        <p:sp>
          <p:nvSpPr>
            <p:cNvPr id="9106" name="Google Shape;9106;p5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7" name="Google Shape;9107;p5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8" name="Google Shape;9108;p5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09" name="Google Shape;9109;p57"/>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110" name="Google Shape;9110;p57"/>
          <p:cNvGrpSpPr/>
          <p:nvPr/>
        </p:nvGrpSpPr>
        <p:grpSpPr>
          <a:xfrm>
            <a:off x="8007400" y="2721278"/>
            <a:ext cx="285230" cy="355597"/>
            <a:chOff x="8007400" y="2902278"/>
            <a:chExt cx="285230" cy="355597"/>
          </a:xfrm>
        </p:grpSpPr>
        <p:sp>
          <p:nvSpPr>
            <p:cNvPr id="9111" name="Google Shape;9111;p5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2" name="Google Shape;9112;p5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13" name="Google Shape;9113;p57"/>
          <p:cNvGrpSpPr/>
          <p:nvPr/>
        </p:nvGrpSpPr>
        <p:grpSpPr>
          <a:xfrm>
            <a:off x="6219124" y="2721788"/>
            <a:ext cx="318231" cy="355470"/>
            <a:chOff x="6219124" y="2902788"/>
            <a:chExt cx="318231" cy="355470"/>
          </a:xfrm>
        </p:grpSpPr>
        <p:sp>
          <p:nvSpPr>
            <p:cNvPr id="9114" name="Google Shape;9114;p5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5" name="Google Shape;9115;p5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6" name="Google Shape;9116;p5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17" name="Google Shape;9117;p57"/>
          <p:cNvGrpSpPr/>
          <p:nvPr/>
        </p:nvGrpSpPr>
        <p:grpSpPr>
          <a:xfrm>
            <a:off x="4969421" y="2721852"/>
            <a:ext cx="185109" cy="355406"/>
            <a:chOff x="4969421" y="2902852"/>
            <a:chExt cx="185109" cy="355406"/>
          </a:xfrm>
        </p:grpSpPr>
        <p:sp>
          <p:nvSpPr>
            <p:cNvPr id="9118" name="Google Shape;9118;p5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9" name="Google Shape;9119;p5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0" name="Google Shape;9120;p5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1" name="Google Shape;9121;p5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2" name="Google Shape;9122;p5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3" name="Google Shape;9123;p5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24" name="Google Shape;9124;p57"/>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5" name="Google Shape;9125;p57"/>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126" name="Google Shape;9126;p57"/>
          <p:cNvGrpSpPr/>
          <p:nvPr/>
        </p:nvGrpSpPr>
        <p:grpSpPr>
          <a:xfrm>
            <a:off x="6685259" y="2721852"/>
            <a:ext cx="311414" cy="355406"/>
            <a:chOff x="6685259" y="2902852"/>
            <a:chExt cx="311414" cy="355406"/>
          </a:xfrm>
        </p:grpSpPr>
        <p:sp>
          <p:nvSpPr>
            <p:cNvPr id="9127" name="Google Shape;9127;p5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8" name="Google Shape;9128;p5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9" name="Google Shape;9129;p5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30" name="Google Shape;9130;p57"/>
          <p:cNvGrpSpPr/>
          <p:nvPr/>
        </p:nvGrpSpPr>
        <p:grpSpPr>
          <a:xfrm>
            <a:off x="5309250" y="2722170"/>
            <a:ext cx="359579" cy="355852"/>
            <a:chOff x="5309250" y="2903170"/>
            <a:chExt cx="359579" cy="355852"/>
          </a:xfrm>
        </p:grpSpPr>
        <p:sp>
          <p:nvSpPr>
            <p:cNvPr id="9131" name="Google Shape;9131;p5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2" name="Google Shape;9132;p5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3" name="Google Shape;9133;p5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34" name="Google Shape;9134;p57"/>
          <p:cNvGrpSpPr/>
          <p:nvPr/>
        </p:nvGrpSpPr>
        <p:grpSpPr>
          <a:xfrm>
            <a:off x="2199565" y="2240172"/>
            <a:ext cx="312179" cy="353431"/>
            <a:chOff x="2199565" y="2421172"/>
            <a:chExt cx="312179" cy="353431"/>
          </a:xfrm>
        </p:grpSpPr>
        <p:sp>
          <p:nvSpPr>
            <p:cNvPr id="9135" name="Google Shape;9135;p5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6" name="Google Shape;9136;p5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37" name="Google Shape;9137;p57"/>
          <p:cNvGrpSpPr/>
          <p:nvPr/>
        </p:nvGrpSpPr>
        <p:grpSpPr>
          <a:xfrm>
            <a:off x="1750887" y="2244727"/>
            <a:ext cx="320143" cy="343269"/>
            <a:chOff x="1750887" y="2425727"/>
            <a:chExt cx="320143" cy="343269"/>
          </a:xfrm>
        </p:grpSpPr>
        <p:sp>
          <p:nvSpPr>
            <p:cNvPr id="9138" name="Google Shape;9138;p5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9" name="Google Shape;9139;p5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40" name="Google Shape;9140;p57"/>
          <p:cNvGrpSpPr/>
          <p:nvPr/>
        </p:nvGrpSpPr>
        <p:grpSpPr>
          <a:xfrm>
            <a:off x="1298037" y="2244727"/>
            <a:ext cx="338364" cy="342887"/>
            <a:chOff x="1298037" y="2425727"/>
            <a:chExt cx="338364" cy="342887"/>
          </a:xfrm>
        </p:grpSpPr>
        <p:sp>
          <p:nvSpPr>
            <p:cNvPr id="9141" name="Google Shape;9141;p5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2" name="Google Shape;9142;p5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3" name="Google Shape;9143;p5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4" name="Google Shape;9144;p5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45" name="Google Shape;9145;p57"/>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146" name="Google Shape;9146;p57"/>
          <p:cNvGrpSpPr/>
          <p:nvPr/>
        </p:nvGrpSpPr>
        <p:grpSpPr>
          <a:xfrm>
            <a:off x="3974207" y="2248009"/>
            <a:ext cx="320143" cy="338491"/>
            <a:chOff x="3974207" y="2429009"/>
            <a:chExt cx="320143" cy="338491"/>
          </a:xfrm>
        </p:grpSpPr>
        <p:sp>
          <p:nvSpPr>
            <p:cNvPr id="9147" name="Google Shape;9147;p5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8" name="Google Shape;9148;p5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49" name="Google Shape;9149;p57"/>
          <p:cNvGrpSpPr/>
          <p:nvPr/>
        </p:nvGrpSpPr>
        <p:grpSpPr>
          <a:xfrm>
            <a:off x="2623237" y="2250047"/>
            <a:ext cx="355024" cy="332630"/>
            <a:chOff x="2623237" y="2431047"/>
            <a:chExt cx="355024" cy="332630"/>
          </a:xfrm>
        </p:grpSpPr>
        <p:sp>
          <p:nvSpPr>
            <p:cNvPr id="9150" name="Google Shape;9150;p5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1" name="Google Shape;9151;p5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2" name="Google Shape;9152;p5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3" name="Google Shape;9153;p5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54" name="Google Shape;9154;p57"/>
          <p:cNvGrpSpPr/>
          <p:nvPr/>
        </p:nvGrpSpPr>
        <p:grpSpPr>
          <a:xfrm>
            <a:off x="6657194" y="2253073"/>
            <a:ext cx="375507" cy="367925"/>
            <a:chOff x="6657194" y="2434073"/>
            <a:chExt cx="375507" cy="367925"/>
          </a:xfrm>
        </p:grpSpPr>
        <p:sp>
          <p:nvSpPr>
            <p:cNvPr id="9155" name="Google Shape;9155;p5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6" name="Google Shape;9156;p5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57" name="Google Shape;9157;p5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58" name="Google Shape;9158;p57"/>
          <p:cNvGrpSpPr/>
          <p:nvPr/>
        </p:nvGrpSpPr>
        <p:grpSpPr>
          <a:xfrm>
            <a:off x="7101317" y="2260655"/>
            <a:ext cx="367925" cy="352380"/>
            <a:chOff x="7101317" y="2441655"/>
            <a:chExt cx="367925" cy="352380"/>
          </a:xfrm>
        </p:grpSpPr>
        <p:sp>
          <p:nvSpPr>
            <p:cNvPr id="9159" name="Google Shape;9159;p5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0" name="Google Shape;9160;p5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61" name="Google Shape;9161;p57"/>
          <p:cNvGrpSpPr/>
          <p:nvPr/>
        </p:nvGrpSpPr>
        <p:grpSpPr>
          <a:xfrm>
            <a:off x="5756399" y="2253456"/>
            <a:ext cx="367925" cy="367161"/>
            <a:chOff x="5756399" y="2434456"/>
            <a:chExt cx="367925" cy="367161"/>
          </a:xfrm>
        </p:grpSpPr>
        <p:sp>
          <p:nvSpPr>
            <p:cNvPr id="9162" name="Google Shape;9162;p5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3" name="Google Shape;9163;p5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4" name="Google Shape;9164;p5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5" name="Google Shape;9165;p5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6" name="Google Shape;9166;p5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7" name="Google Shape;9167;p5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68" name="Google Shape;9168;p5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69" name="Google Shape;9169;p57"/>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0" name="Google Shape;9170;p57"/>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171" name="Google Shape;9171;p57"/>
          <p:cNvGrpSpPr/>
          <p:nvPr/>
        </p:nvGrpSpPr>
        <p:grpSpPr>
          <a:xfrm>
            <a:off x="7964906" y="2253073"/>
            <a:ext cx="373627" cy="367925"/>
            <a:chOff x="7964906" y="2434073"/>
            <a:chExt cx="373627" cy="367925"/>
          </a:xfrm>
        </p:grpSpPr>
        <p:sp>
          <p:nvSpPr>
            <p:cNvPr id="9172" name="Google Shape;9172;p5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3" name="Google Shape;9173;p5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74" name="Google Shape;9174;p57"/>
          <p:cNvGrpSpPr/>
          <p:nvPr/>
        </p:nvGrpSpPr>
        <p:grpSpPr>
          <a:xfrm>
            <a:off x="6194086" y="2256737"/>
            <a:ext cx="369837" cy="360471"/>
            <a:chOff x="6194086" y="2437737"/>
            <a:chExt cx="369837" cy="360471"/>
          </a:xfrm>
        </p:grpSpPr>
        <p:sp>
          <p:nvSpPr>
            <p:cNvPr id="9175" name="Google Shape;9175;p5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6" name="Google Shape;9176;p5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77" name="Google Shape;9177;p57"/>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dirty="0">
              <a:solidFill>
                <a:srgbClr val="FFFFFF"/>
              </a:solidFill>
            </a:endParaRPr>
          </a:p>
        </p:txBody>
      </p:sp>
      <p:sp>
        <p:nvSpPr>
          <p:cNvPr id="9178" name="Google Shape;9178;p57"/>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dirty="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82"/>
        <p:cNvGrpSpPr/>
        <p:nvPr/>
      </p:nvGrpSpPr>
      <p:grpSpPr>
        <a:xfrm>
          <a:off x="0" y="0"/>
          <a:ext cx="0" cy="0"/>
          <a:chOff x="0" y="0"/>
          <a:chExt cx="0" cy="0"/>
        </a:xfrm>
      </p:grpSpPr>
      <p:grpSp>
        <p:nvGrpSpPr>
          <p:cNvPr id="9183" name="Google Shape;9183;p58"/>
          <p:cNvGrpSpPr/>
          <p:nvPr/>
        </p:nvGrpSpPr>
        <p:grpSpPr>
          <a:xfrm>
            <a:off x="3122257" y="1334344"/>
            <a:ext cx="294850" cy="349434"/>
            <a:chOff x="3122257" y="1508594"/>
            <a:chExt cx="294850" cy="349434"/>
          </a:xfrm>
        </p:grpSpPr>
        <p:sp>
          <p:nvSpPr>
            <p:cNvPr id="9184" name="Google Shape;9184;p5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5" name="Google Shape;9185;p5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6" name="Google Shape;9186;p5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7" name="Google Shape;9187;p5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8" name="Google Shape;9188;p5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89" name="Google Shape;9189;p58"/>
          <p:cNvGrpSpPr/>
          <p:nvPr/>
        </p:nvGrpSpPr>
        <p:grpSpPr>
          <a:xfrm>
            <a:off x="910723" y="1333962"/>
            <a:ext cx="251660" cy="350166"/>
            <a:chOff x="910723" y="1508212"/>
            <a:chExt cx="251660" cy="350166"/>
          </a:xfrm>
        </p:grpSpPr>
        <p:sp>
          <p:nvSpPr>
            <p:cNvPr id="9190" name="Google Shape;9190;p5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1" name="Google Shape;9191;p5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2" name="Google Shape;9192;p5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3" name="Google Shape;9193;p5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4" name="Google Shape;9194;p5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5" name="Google Shape;9195;p5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6" name="Google Shape;9196;p5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7" name="Google Shape;9197;p5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8" name="Google Shape;9198;p5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9" name="Google Shape;9199;p5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0" name="Google Shape;9200;p5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1" name="Google Shape;9201;p5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2" name="Google Shape;9202;p5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3" name="Google Shape;9203;p5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4" name="Google Shape;9204;p5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5" name="Google Shape;9205;p5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6" name="Google Shape;9206;p5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07" name="Google Shape;9207;p58"/>
          <p:cNvGrpSpPr/>
          <p:nvPr/>
        </p:nvGrpSpPr>
        <p:grpSpPr>
          <a:xfrm>
            <a:off x="1308631" y="1333580"/>
            <a:ext cx="350166" cy="350198"/>
            <a:chOff x="1308631" y="1507830"/>
            <a:chExt cx="350166" cy="350198"/>
          </a:xfrm>
        </p:grpSpPr>
        <p:sp>
          <p:nvSpPr>
            <p:cNvPr id="9208" name="Google Shape;9208;p5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09" name="Google Shape;9209;p5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0" name="Google Shape;9210;p5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1" name="Google Shape;9211;p5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12" name="Google Shape;9212;p58"/>
          <p:cNvGrpSpPr/>
          <p:nvPr/>
        </p:nvGrpSpPr>
        <p:grpSpPr>
          <a:xfrm>
            <a:off x="1756921" y="1335489"/>
            <a:ext cx="345997" cy="345997"/>
            <a:chOff x="1756921" y="1509739"/>
            <a:chExt cx="345997" cy="345997"/>
          </a:xfrm>
        </p:grpSpPr>
        <p:sp>
          <p:nvSpPr>
            <p:cNvPr id="9213" name="Google Shape;9213;p5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4" name="Google Shape;9214;p5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5" name="Google Shape;9215;p5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6" name="Google Shape;9216;p5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7" name="Google Shape;9217;p5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8" name="Google Shape;9218;p5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19" name="Google Shape;9219;p5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0" name="Google Shape;9220;p5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1" name="Google Shape;9221;p5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2" name="Google Shape;9222;p5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3" name="Google Shape;9223;p5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4" name="Google Shape;9224;p5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5" name="Google Shape;9225;p5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6" name="Google Shape;9226;p5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7" name="Google Shape;9227;p5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8" name="Google Shape;9228;p5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29" name="Google Shape;9229;p5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30" name="Google Shape;9230;p58"/>
          <p:cNvGrpSpPr/>
          <p:nvPr/>
        </p:nvGrpSpPr>
        <p:grpSpPr>
          <a:xfrm>
            <a:off x="2216956" y="1336253"/>
            <a:ext cx="318721" cy="345615"/>
            <a:chOff x="2216956" y="1510503"/>
            <a:chExt cx="318721" cy="345615"/>
          </a:xfrm>
        </p:grpSpPr>
        <p:sp>
          <p:nvSpPr>
            <p:cNvPr id="9231" name="Google Shape;9231;p5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2" name="Google Shape;9232;p5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3" name="Google Shape;9233;p5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4" name="Google Shape;9234;p5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5" name="Google Shape;9235;p5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36" name="Google Shape;9236;p58"/>
          <p:cNvGrpSpPr/>
          <p:nvPr/>
        </p:nvGrpSpPr>
        <p:grpSpPr>
          <a:xfrm>
            <a:off x="3988156" y="1394211"/>
            <a:ext cx="349052" cy="230049"/>
            <a:chOff x="3988156" y="1568461"/>
            <a:chExt cx="349052" cy="230049"/>
          </a:xfrm>
        </p:grpSpPr>
        <p:sp>
          <p:nvSpPr>
            <p:cNvPr id="9237" name="Google Shape;9237;p5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8" name="Google Shape;9238;p5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39" name="Google Shape;9239;p5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0" name="Google Shape;9240;p5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1" name="Google Shape;9241;p5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2" name="Google Shape;9242;p5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3" name="Google Shape;9243;p5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44" name="Google Shape;9244;p58"/>
          <p:cNvGrpSpPr/>
          <p:nvPr/>
        </p:nvGrpSpPr>
        <p:grpSpPr>
          <a:xfrm>
            <a:off x="2633037" y="1325623"/>
            <a:ext cx="379002" cy="366112"/>
            <a:chOff x="2633037" y="1499873"/>
            <a:chExt cx="379002" cy="366112"/>
          </a:xfrm>
        </p:grpSpPr>
        <p:sp>
          <p:nvSpPr>
            <p:cNvPr id="9245" name="Google Shape;9245;p5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6" name="Google Shape;9246;p5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7" name="Google Shape;9247;p5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8" name="Google Shape;9248;p5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49" name="Google Shape;9249;p5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0" name="Google Shape;9250;p5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51" name="Google Shape;9251;p58"/>
          <p:cNvGrpSpPr/>
          <p:nvPr/>
        </p:nvGrpSpPr>
        <p:grpSpPr>
          <a:xfrm>
            <a:off x="6675256" y="1341919"/>
            <a:ext cx="327823" cy="357009"/>
            <a:chOff x="6675256" y="1516169"/>
            <a:chExt cx="327823" cy="357009"/>
          </a:xfrm>
        </p:grpSpPr>
        <p:sp>
          <p:nvSpPr>
            <p:cNvPr id="9252" name="Google Shape;9252;p5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3" name="Google Shape;9253;p5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4" name="Google Shape;9254;p5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5" name="Google Shape;9255;p5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6" name="Google Shape;9256;p5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7" name="Google Shape;9257;p5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8" name="Google Shape;9258;p5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59" name="Google Shape;9259;p5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0" name="Google Shape;9260;p5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61" name="Google Shape;9261;p58"/>
          <p:cNvGrpSpPr/>
          <p:nvPr/>
        </p:nvGrpSpPr>
        <p:grpSpPr>
          <a:xfrm>
            <a:off x="8020159" y="1342301"/>
            <a:ext cx="300897" cy="356627"/>
            <a:chOff x="8020159" y="1516551"/>
            <a:chExt cx="300897" cy="356627"/>
          </a:xfrm>
        </p:grpSpPr>
        <p:sp>
          <p:nvSpPr>
            <p:cNvPr id="9262" name="Google Shape;9262;p5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3" name="Google Shape;9263;p5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4" name="Google Shape;9264;p5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5" name="Google Shape;9265;p5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6" name="Google Shape;9266;p5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67" name="Google Shape;9267;p58"/>
          <p:cNvGrpSpPr/>
          <p:nvPr/>
        </p:nvGrpSpPr>
        <p:grpSpPr>
          <a:xfrm>
            <a:off x="5377363" y="1341919"/>
            <a:ext cx="257357" cy="356627"/>
            <a:chOff x="5377363" y="1516169"/>
            <a:chExt cx="257357" cy="356627"/>
          </a:xfrm>
        </p:grpSpPr>
        <p:sp>
          <p:nvSpPr>
            <p:cNvPr id="9268" name="Google Shape;9268;p5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9" name="Google Shape;9269;p5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0" name="Google Shape;9270;p5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1" name="Google Shape;9271;p5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2" name="Google Shape;9272;p5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3" name="Google Shape;9273;p5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4" name="Google Shape;9274;p5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5" name="Google Shape;9275;p5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6" name="Google Shape;9276;p5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7" name="Google Shape;9277;p5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8" name="Google Shape;9278;p5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79" name="Google Shape;9279;p5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0" name="Google Shape;9280;p5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1" name="Google Shape;9281;p5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2" name="Google Shape;9282;p5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3" name="Google Shape;9283;p5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4" name="Google Shape;9284;p5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85" name="Google Shape;9285;p58"/>
          <p:cNvGrpSpPr/>
          <p:nvPr/>
        </p:nvGrpSpPr>
        <p:grpSpPr>
          <a:xfrm>
            <a:off x="4880567" y="1361620"/>
            <a:ext cx="356245" cy="317607"/>
            <a:chOff x="4880567" y="1535870"/>
            <a:chExt cx="356245" cy="317607"/>
          </a:xfrm>
        </p:grpSpPr>
        <p:sp>
          <p:nvSpPr>
            <p:cNvPr id="9286" name="Google Shape;9286;p5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7" name="Google Shape;9287;p5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8" name="Google Shape;9288;p5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9" name="Google Shape;9289;p5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0" name="Google Shape;9290;p5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91" name="Google Shape;9291;p58"/>
          <p:cNvGrpSpPr/>
          <p:nvPr/>
        </p:nvGrpSpPr>
        <p:grpSpPr>
          <a:xfrm>
            <a:off x="5771483" y="1341537"/>
            <a:ext cx="357359" cy="357391"/>
            <a:chOff x="5771483" y="1515787"/>
            <a:chExt cx="357359" cy="357391"/>
          </a:xfrm>
        </p:grpSpPr>
        <p:sp>
          <p:nvSpPr>
            <p:cNvPr id="9292" name="Google Shape;9292;p5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3" name="Google Shape;9293;p5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4" name="Google Shape;9294;p5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5" name="Google Shape;9295;p5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96" name="Google Shape;9296;p58"/>
          <p:cNvGrpSpPr/>
          <p:nvPr/>
        </p:nvGrpSpPr>
        <p:grpSpPr>
          <a:xfrm>
            <a:off x="7121669" y="1359360"/>
            <a:ext cx="321362" cy="321362"/>
            <a:chOff x="7121669" y="1533610"/>
            <a:chExt cx="321362" cy="321362"/>
          </a:xfrm>
        </p:grpSpPr>
        <p:sp>
          <p:nvSpPr>
            <p:cNvPr id="9297" name="Google Shape;9297;p5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8" name="Google Shape;9298;p5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9" name="Google Shape;9299;p5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0" name="Google Shape;9300;p5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01" name="Google Shape;9301;p58"/>
          <p:cNvGrpSpPr/>
          <p:nvPr/>
        </p:nvGrpSpPr>
        <p:grpSpPr>
          <a:xfrm>
            <a:off x="7562766" y="1340614"/>
            <a:ext cx="327059" cy="360192"/>
            <a:chOff x="7562766" y="1514864"/>
            <a:chExt cx="327059" cy="360192"/>
          </a:xfrm>
        </p:grpSpPr>
        <p:sp>
          <p:nvSpPr>
            <p:cNvPr id="9302" name="Google Shape;9302;p5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3" name="Google Shape;9303;p5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4" name="Google Shape;9304;p5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5" name="Google Shape;9305;p5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06" name="Google Shape;9306;p58"/>
          <p:cNvGrpSpPr/>
          <p:nvPr/>
        </p:nvGrpSpPr>
        <p:grpSpPr>
          <a:xfrm>
            <a:off x="6221229" y="1324423"/>
            <a:ext cx="361636" cy="362183"/>
            <a:chOff x="6259175" y="1559008"/>
            <a:chExt cx="271743" cy="272093"/>
          </a:xfrm>
        </p:grpSpPr>
        <p:sp>
          <p:nvSpPr>
            <p:cNvPr id="9307" name="Google Shape;9307;p5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8" name="Google Shape;9308;p5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9" name="Google Shape;9309;p5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0" name="Google Shape;9310;p5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1" name="Google Shape;9311;p5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2" name="Google Shape;9312;p5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3" name="Google Shape;9313;p5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4" name="Google Shape;9314;p5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5" name="Google Shape;9315;p5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6" name="Google Shape;9316;p5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7" name="Google Shape;9317;p5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8" name="Google Shape;9318;p5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9" name="Google Shape;9319;p5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0" name="Google Shape;9320;p5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1" name="Google Shape;9321;p5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2" name="Google Shape;9322;p5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3" name="Google Shape;9323;p5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24" name="Google Shape;9324;p58"/>
          <p:cNvGrpSpPr/>
          <p:nvPr/>
        </p:nvGrpSpPr>
        <p:grpSpPr>
          <a:xfrm>
            <a:off x="6671087" y="1835054"/>
            <a:ext cx="332757" cy="281833"/>
            <a:chOff x="6671087" y="2009304"/>
            <a:chExt cx="332757" cy="281833"/>
          </a:xfrm>
        </p:grpSpPr>
        <p:sp>
          <p:nvSpPr>
            <p:cNvPr id="9325" name="Google Shape;9325;p5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6" name="Google Shape;9326;p5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327" name="Google Shape;9327;p58"/>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328" name="Google Shape;9328;p58"/>
          <p:cNvGrpSpPr/>
          <p:nvPr/>
        </p:nvGrpSpPr>
        <p:grpSpPr>
          <a:xfrm>
            <a:off x="2201806" y="1802335"/>
            <a:ext cx="349784" cy="349434"/>
            <a:chOff x="2201806" y="1976585"/>
            <a:chExt cx="349784" cy="349434"/>
          </a:xfrm>
        </p:grpSpPr>
        <p:sp>
          <p:nvSpPr>
            <p:cNvPr id="9329" name="Google Shape;9329;p5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0" name="Google Shape;9330;p5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1" name="Google Shape;9331;p5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2" name="Google Shape;9332;p5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33" name="Google Shape;9333;p58"/>
          <p:cNvGrpSpPr/>
          <p:nvPr/>
        </p:nvGrpSpPr>
        <p:grpSpPr>
          <a:xfrm>
            <a:off x="3094217" y="1802335"/>
            <a:ext cx="350198" cy="350548"/>
            <a:chOff x="3094217" y="1976585"/>
            <a:chExt cx="350198" cy="350548"/>
          </a:xfrm>
        </p:grpSpPr>
        <p:sp>
          <p:nvSpPr>
            <p:cNvPr id="9334" name="Google Shape;9334;p5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5" name="Google Shape;9335;p5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6" name="Google Shape;9336;p5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7" name="Google Shape;9337;p5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8" name="Google Shape;9338;p5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9" name="Google Shape;9339;p5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0" name="Google Shape;9340;p5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1" name="Google Shape;9341;p5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2" name="Google Shape;9342;p5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3" name="Google Shape;9343;p5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4" name="Google Shape;9344;p5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5" name="Google Shape;9345;p5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6" name="Google Shape;9346;p5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347" name="Google Shape;9347;p58"/>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348" name="Google Shape;9348;p58"/>
          <p:cNvGrpSpPr/>
          <p:nvPr/>
        </p:nvGrpSpPr>
        <p:grpSpPr>
          <a:xfrm>
            <a:off x="3979435" y="1802335"/>
            <a:ext cx="345265" cy="349848"/>
            <a:chOff x="3979435" y="1976585"/>
            <a:chExt cx="345265" cy="349848"/>
          </a:xfrm>
        </p:grpSpPr>
        <p:sp>
          <p:nvSpPr>
            <p:cNvPr id="9349" name="Google Shape;9349;p5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0" name="Google Shape;9350;p5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1" name="Google Shape;9351;p5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2" name="Google Shape;9352;p5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3" name="Google Shape;9353;p5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4" name="Google Shape;9354;p5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5" name="Google Shape;9355;p5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6" name="Google Shape;9356;p5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7" name="Google Shape;9357;p5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8" name="Google Shape;9358;p5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9" name="Google Shape;9359;p5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0" name="Google Shape;9360;p5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1" name="Google Shape;9361;p5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2" name="Google Shape;9362;p5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3" name="Google Shape;9363;p5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4" name="Google Shape;9364;p5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5" name="Google Shape;9365;p5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66" name="Google Shape;9366;p58"/>
          <p:cNvGrpSpPr/>
          <p:nvPr/>
        </p:nvGrpSpPr>
        <p:grpSpPr>
          <a:xfrm>
            <a:off x="3541011" y="1334344"/>
            <a:ext cx="350166" cy="349434"/>
            <a:chOff x="3541011" y="1508594"/>
            <a:chExt cx="350166" cy="349434"/>
          </a:xfrm>
        </p:grpSpPr>
        <p:sp>
          <p:nvSpPr>
            <p:cNvPr id="9367" name="Google Shape;9367;p5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8" name="Google Shape;9368;p5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9" name="Google Shape;9369;p5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0" name="Google Shape;9370;p5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1" name="Google Shape;9371;p5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2" name="Google Shape;9372;p5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3" name="Google Shape;9373;p5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4" name="Google Shape;9374;p5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5" name="Google Shape;9375;p5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6" name="Google Shape;9376;p5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7" name="Google Shape;9377;p5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8" name="Google Shape;9378;p5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9" name="Google Shape;9379;p5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80" name="Google Shape;9380;p58"/>
          <p:cNvGrpSpPr/>
          <p:nvPr/>
        </p:nvGrpSpPr>
        <p:grpSpPr>
          <a:xfrm>
            <a:off x="3576626" y="1801571"/>
            <a:ext cx="284251" cy="351694"/>
            <a:chOff x="3576626" y="1975821"/>
            <a:chExt cx="284251" cy="351694"/>
          </a:xfrm>
        </p:grpSpPr>
        <p:sp>
          <p:nvSpPr>
            <p:cNvPr id="9381" name="Google Shape;9381;p5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2" name="Google Shape;9382;p5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3" name="Google Shape;9383;p5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84" name="Google Shape;9384;p58"/>
          <p:cNvGrpSpPr/>
          <p:nvPr/>
        </p:nvGrpSpPr>
        <p:grpSpPr>
          <a:xfrm>
            <a:off x="2722090" y="2715912"/>
            <a:ext cx="238770" cy="371841"/>
            <a:chOff x="2722090" y="2890162"/>
            <a:chExt cx="238770" cy="371841"/>
          </a:xfrm>
        </p:grpSpPr>
        <p:sp>
          <p:nvSpPr>
            <p:cNvPr id="9385" name="Google Shape;9385;p5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6" name="Google Shape;9386;p5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7" name="Google Shape;9387;p5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388" name="Google Shape;9388;p58"/>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389" name="Google Shape;9389;p58"/>
          <p:cNvGrpSpPr/>
          <p:nvPr/>
        </p:nvGrpSpPr>
        <p:grpSpPr>
          <a:xfrm>
            <a:off x="6216367" y="1795906"/>
            <a:ext cx="361147" cy="361147"/>
            <a:chOff x="6216367" y="1970156"/>
            <a:chExt cx="361147" cy="361147"/>
          </a:xfrm>
        </p:grpSpPr>
        <p:sp>
          <p:nvSpPr>
            <p:cNvPr id="9390" name="Google Shape;9390;p5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1" name="Google Shape;9391;p5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2" name="Google Shape;9392;p5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3" name="Google Shape;9393;p5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94" name="Google Shape;9394;p58"/>
          <p:cNvGrpSpPr/>
          <p:nvPr/>
        </p:nvGrpSpPr>
        <p:grpSpPr>
          <a:xfrm>
            <a:off x="1289311" y="2751972"/>
            <a:ext cx="408156" cy="299783"/>
            <a:chOff x="1289311" y="2926222"/>
            <a:chExt cx="408156" cy="299783"/>
          </a:xfrm>
        </p:grpSpPr>
        <p:sp>
          <p:nvSpPr>
            <p:cNvPr id="9395" name="Google Shape;9395;p5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6" name="Google Shape;9396;p5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97" name="Google Shape;9397;p58"/>
          <p:cNvGrpSpPr/>
          <p:nvPr/>
        </p:nvGrpSpPr>
        <p:grpSpPr>
          <a:xfrm>
            <a:off x="7978465" y="1795142"/>
            <a:ext cx="361147" cy="360797"/>
            <a:chOff x="7978465" y="1969392"/>
            <a:chExt cx="361147" cy="360797"/>
          </a:xfrm>
        </p:grpSpPr>
        <p:sp>
          <p:nvSpPr>
            <p:cNvPr id="9398" name="Google Shape;9398;p5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9" name="Google Shape;9399;p5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0" name="Google Shape;9400;p5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1" name="Google Shape;9401;p5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2" name="Google Shape;9402;p5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3" name="Google Shape;9403;p5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4" name="Google Shape;9404;p5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5" name="Google Shape;9405;p5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06" name="Google Shape;9406;p5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407" name="Google Shape;9407;p58"/>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408" name="Google Shape;9408;p58"/>
          <p:cNvGrpSpPr/>
          <p:nvPr/>
        </p:nvGrpSpPr>
        <p:grpSpPr>
          <a:xfrm>
            <a:off x="854261" y="2734563"/>
            <a:ext cx="377474" cy="335748"/>
            <a:chOff x="854261" y="2908813"/>
            <a:chExt cx="377474" cy="335748"/>
          </a:xfrm>
        </p:grpSpPr>
        <p:sp>
          <p:nvSpPr>
            <p:cNvPr id="9409" name="Google Shape;9409;p5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0" name="Google Shape;9410;p5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1" name="Google Shape;9411;p5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2" name="Google Shape;9412;p5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3" name="Google Shape;9413;p5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14" name="Google Shape;9414;p58"/>
          <p:cNvGrpSpPr/>
          <p:nvPr/>
        </p:nvGrpSpPr>
        <p:grpSpPr>
          <a:xfrm>
            <a:off x="1749728" y="2720527"/>
            <a:ext cx="386927" cy="363438"/>
            <a:chOff x="1749728" y="2894777"/>
            <a:chExt cx="386927" cy="363438"/>
          </a:xfrm>
        </p:grpSpPr>
        <p:sp>
          <p:nvSpPr>
            <p:cNvPr id="9415" name="Google Shape;9415;p5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6" name="Google Shape;9416;p5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7" name="Google Shape;9417;p5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8" name="Google Shape;9418;p5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19" name="Google Shape;9419;p5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0" name="Google Shape;9420;p5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1" name="Google Shape;9421;p5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22" name="Google Shape;9422;p58"/>
          <p:cNvGrpSpPr/>
          <p:nvPr/>
        </p:nvGrpSpPr>
        <p:grpSpPr>
          <a:xfrm>
            <a:off x="7098912" y="1795142"/>
            <a:ext cx="359651" cy="361560"/>
            <a:chOff x="7098912" y="1969392"/>
            <a:chExt cx="359651" cy="361560"/>
          </a:xfrm>
        </p:grpSpPr>
        <p:sp>
          <p:nvSpPr>
            <p:cNvPr id="9423" name="Google Shape;9423;p5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4" name="Google Shape;9424;p5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5" name="Google Shape;9425;p5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6" name="Google Shape;9426;p5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7" name="Google Shape;9427;p5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8" name="Google Shape;9428;p5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9" name="Google Shape;9429;p5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0" name="Google Shape;9430;p5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1" name="Google Shape;9431;p5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2" name="Google Shape;9432;p5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3" name="Google Shape;9433;p5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4" name="Google Shape;9434;p5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5" name="Google Shape;9435;p5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436" name="Google Shape;9436;p58"/>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437" name="Google Shape;9437;p58"/>
          <p:cNvGrpSpPr/>
          <p:nvPr/>
        </p:nvGrpSpPr>
        <p:grpSpPr>
          <a:xfrm>
            <a:off x="5352728" y="1815989"/>
            <a:ext cx="327091" cy="322508"/>
            <a:chOff x="5352728" y="1990239"/>
            <a:chExt cx="327091" cy="322508"/>
          </a:xfrm>
        </p:grpSpPr>
        <p:sp>
          <p:nvSpPr>
            <p:cNvPr id="9438" name="Google Shape;9438;p5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9" name="Google Shape;9439;p5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0" name="Google Shape;9440;p5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41" name="Google Shape;9441;p58"/>
          <p:cNvGrpSpPr/>
          <p:nvPr/>
        </p:nvGrpSpPr>
        <p:grpSpPr>
          <a:xfrm>
            <a:off x="7538896" y="1795906"/>
            <a:ext cx="361147" cy="361529"/>
            <a:chOff x="7538896" y="1970156"/>
            <a:chExt cx="361147" cy="361529"/>
          </a:xfrm>
        </p:grpSpPr>
        <p:sp>
          <p:nvSpPr>
            <p:cNvPr id="9442" name="Google Shape;9442;p5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3" name="Google Shape;9443;p5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4" name="Google Shape;9444;p5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5" name="Google Shape;9445;p5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6" name="Google Shape;9446;p5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7" name="Google Shape;9447;p5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48" name="Google Shape;9448;p58"/>
          <p:cNvGrpSpPr/>
          <p:nvPr/>
        </p:nvGrpSpPr>
        <p:grpSpPr>
          <a:xfrm>
            <a:off x="4896099" y="1796670"/>
            <a:ext cx="358155" cy="358123"/>
            <a:chOff x="4896099" y="1970920"/>
            <a:chExt cx="358155" cy="358123"/>
          </a:xfrm>
        </p:grpSpPr>
        <p:sp>
          <p:nvSpPr>
            <p:cNvPr id="9449" name="Google Shape;9449;p5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0" name="Google Shape;9450;p5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1" name="Google Shape;9451;p5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52" name="Google Shape;9452;p58"/>
          <p:cNvGrpSpPr/>
          <p:nvPr/>
        </p:nvGrpSpPr>
        <p:grpSpPr>
          <a:xfrm>
            <a:off x="4048787" y="2802769"/>
            <a:ext cx="283488" cy="198604"/>
            <a:chOff x="4048787" y="2977019"/>
            <a:chExt cx="283488" cy="198604"/>
          </a:xfrm>
        </p:grpSpPr>
        <p:sp>
          <p:nvSpPr>
            <p:cNvPr id="9453" name="Google Shape;9453;p5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4" name="Google Shape;9454;p5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5" name="Google Shape;9455;p5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6" name="Google Shape;9456;p5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7" name="Google Shape;9457;p5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58" name="Google Shape;9458;p5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59" name="Google Shape;9459;p58"/>
          <p:cNvGrpSpPr/>
          <p:nvPr/>
        </p:nvGrpSpPr>
        <p:grpSpPr>
          <a:xfrm>
            <a:off x="4054103" y="2255941"/>
            <a:ext cx="218687" cy="349052"/>
            <a:chOff x="4054103" y="2430191"/>
            <a:chExt cx="218687" cy="349052"/>
          </a:xfrm>
        </p:grpSpPr>
        <p:sp>
          <p:nvSpPr>
            <p:cNvPr id="9460" name="Google Shape;9460;p5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1" name="Google Shape;9461;p5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62" name="Google Shape;9462;p58"/>
          <p:cNvGrpSpPr/>
          <p:nvPr/>
        </p:nvGrpSpPr>
        <p:grpSpPr>
          <a:xfrm>
            <a:off x="2185128" y="2253299"/>
            <a:ext cx="382758" cy="356595"/>
            <a:chOff x="2185128" y="2427549"/>
            <a:chExt cx="382758" cy="356595"/>
          </a:xfrm>
        </p:grpSpPr>
        <p:sp>
          <p:nvSpPr>
            <p:cNvPr id="9463" name="Google Shape;9463;p5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4" name="Google Shape;9464;p5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5" name="Google Shape;9465;p5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6" name="Google Shape;9466;p5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67" name="Google Shape;9467;p58"/>
          <p:cNvGrpSpPr/>
          <p:nvPr/>
        </p:nvGrpSpPr>
        <p:grpSpPr>
          <a:xfrm>
            <a:off x="2656907" y="2265043"/>
            <a:ext cx="332757" cy="332343"/>
            <a:chOff x="2656907" y="2439293"/>
            <a:chExt cx="332757" cy="332343"/>
          </a:xfrm>
        </p:grpSpPr>
        <p:sp>
          <p:nvSpPr>
            <p:cNvPr id="9468" name="Google Shape;9468;p5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69" name="Google Shape;9469;p5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0" name="Google Shape;9470;p5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1" name="Google Shape;9471;p5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2" name="Google Shape;9472;p5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3" name="Google Shape;9473;p5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4" name="Google Shape;9474;p5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75" name="Google Shape;9475;p58"/>
          <p:cNvGrpSpPr/>
          <p:nvPr/>
        </p:nvGrpSpPr>
        <p:grpSpPr>
          <a:xfrm>
            <a:off x="1731523" y="2248366"/>
            <a:ext cx="399435" cy="365698"/>
            <a:chOff x="1731523" y="2422616"/>
            <a:chExt cx="399435" cy="365698"/>
          </a:xfrm>
        </p:grpSpPr>
        <p:sp>
          <p:nvSpPr>
            <p:cNvPr id="9476" name="Google Shape;9476;p5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7" name="Google Shape;9477;p5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78" name="Google Shape;9478;p5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79" name="Google Shape;9479;p58"/>
          <p:cNvGrpSpPr/>
          <p:nvPr/>
        </p:nvGrpSpPr>
        <p:grpSpPr>
          <a:xfrm>
            <a:off x="3097241" y="2259314"/>
            <a:ext cx="344883" cy="343387"/>
            <a:chOff x="3097241" y="2433564"/>
            <a:chExt cx="344883" cy="343387"/>
          </a:xfrm>
        </p:grpSpPr>
        <p:sp>
          <p:nvSpPr>
            <p:cNvPr id="9480" name="Google Shape;9480;p5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1" name="Google Shape;9481;p5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2" name="Google Shape;9482;p5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3" name="Google Shape;9483;p5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4" name="Google Shape;9484;p5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5" name="Google Shape;9485;p5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6" name="Google Shape;9486;p5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7" name="Google Shape;9487;p5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88" name="Google Shape;9488;p5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89" name="Google Shape;9489;p58"/>
          <p:cNvGrpSpPr/>
          <p:nvPr/>
        </p:nvGrpSpPr>
        <p:grpSpPr>
          <a:xfrm>
            <a:off x="1278299" y="2265043"/>
            <a:ext cx="410829" cy="332343"/>
            <a:chOff x="1278299" y="2439293"/>
            <a:chExt cx="410829" cy="332343"/>
          </a:xfrm>
        </p:grpSpPr>
        <p:sp>
          <p:nvSpPr>
            <p:cNvPr id="9490" name="Google Shape;9490;p5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1" name="Google Shape;9491;p5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2" name="Google Shape;9492;p5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3" name="Google Shape;9493;p5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4" name="Google Shape;9494;p5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5" name="Google Shape;9495;p5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6" name="Google Shape;9496;p5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97" name="Google Shape;9497;p5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98" name="Google Shape;9498;p58"/>
          <p:cNvGrpSpPr/>
          <p:nvPr/>
        </p:nvGrpSpPr>
        <p:grpSpPr>
          <a:xfrm>
            <a:off x="2661459" y="1840751"/>
            <a:ext cx="322508" cy="273494"/>
            <a:chOff x="2661459" y="2015001"/>
            <a:chExt cx="322508" cy="273494"/>
          </a:xfrm>
        </p:grpSpPr>
        <p:sp>
          <p:nvSpPr>
            <p:cNvPr id="9499" name="Google Shape;9499;p5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0" name="Google Shape;9500;p5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01" name="Google Shape;9501;p58"/>
          <p:cNvGrpSpPr/>
          <p:nvPr/>
        </p:nvGrpSpPr>
        <p:grpSpPr>
          <a:xfrm>
            <a:off x="870939" y="2265043"/>
            <a:ext cx="331993" cy="331993"/>
            <a:chOff x="870939" y="2439293"/>
            <a:chExt cx="331993" cy="331993"/>
          </a:xfrm>
        </p:grpSpPr>
        <p:sp>
          <p:nvSpPr>
            <p:cNvPr id="9502" name="Google Shape;9502;p5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3" name="Google Shape;9503;p5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4" name="Google Shape;9504;p5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5" name="Google Shape;9505;p5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6" name="Google Shape;9506;p5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7" name="Google Shape;9507;p5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8" name="Google Shape;9508;p5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9" name="Google Shape;9509;p5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0" name="Google Shape;9510;p5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1" name="Google Shape;9511;p5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2" name="Google Shape;9512;p5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3" name="Google Shape;9513;p5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4" name="Google Shape;9514;p5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5" name="Google Shape;9515;p5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6" name="Google Shape;9516;p5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7" name="Google Shape;9517;p5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18" name="Google Shape;9518;p58"/>
          <p:cNvGrpSpPr/>
          <p:nvPr/>
        </p:nvGrpSpPr>
        <p:grpSpPr>
          <a:xfrm>
            <a:off x="6644957" y="2282103"/>
            <a:ext cx="371395" cy="278904"/>
            <a:chOff x="6644957" y="2456353"/>
            <a:chExt cx="371395" cy="278904"/>
          </a:xfrm>
        </p:grpSpPr>
        <p:sp>
          <p:nvSpPr>
            <p:cNvPr id="9519" name="Google Shape;9519;p5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0" name="Google Shape;9520;p5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1" name="Google Shape;9521;p5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2" name="Google Shape;9522;p5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3" name="Google Shape;9523;p5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24" name="Google Shape;9524;p58"/>
          <p:cNvGrpSpPr/>
          <p:nvPr/>
        </p:nvGrpSpPr>
        <p:grpSpPr>
          <a:xfrm>
            <a:off x="5388757" y="2240409"/>
            <a:ext cx="260349" cy="362292"/>
            <a:chOff x="5388757" y="2414659"/>
            <a:chExt cx="260349" cy="362292"/>
          </a:xfrm>
        </p:grpSpPr>
        <p:sp>
          <p:nvSpPr>
            <p:cNvPr id="9525" name="Google Shape;9525;p5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6" name="Google Shape;9526;p5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7" name="Google Shape;9527;p5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8" name="Google Shape;9528;p5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9" name="Google Shape;9529;p5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0" name="Google Shape;9530;p5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1" name="Google Shape;9531;p5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2" name="Google Shape;9532;p5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3" name="Google Shape;9533;p5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4" name="Google Shape;9534;p5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5" name="Google Shape;9535;p5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6" name="Google Shape;9536;p5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7" name="Google Shape;9537;p5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8" name="Google Shape;9538;p5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9" name="Google Shape;9539;p5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0" name="Google Shape;9540;p5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1" name="Google Shape;9541;p5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2" name="Google Shape;9542;p5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3" name="Google Shape;9543;p5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4" name="Google Shape;9544;p5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45" name="Google Shape;9545;p58"/>
          <p:cNvGrpSpPr/>
          <p:nvPr/>
        </p:nvGrpSpPr>
        <p:grpSpPr>
          <a:xfrm>
            <a:off x="3567142" y="2731507"/>
            <a:ext cx="348288" cy="340331"/>
            <a:chOff x="3567142" y="2905757"/>
            <a:chExt cx="348288" cy="340331"/>
          </a:xfrm>
        </p:grpSpPr>
        <p:sp>
          <p:nvSpPr>
            <p:cNvPr id="9546" name="Google Shape;9546;p5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7" name="Google Shape;9547;p5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8" name="Google Shape;9548;p5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9" name="Google Shape;9549;p5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0" name="Google Shape;9550;p5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51" name="Google Shape;9551;p58"/>
          <p:cNvGrpSpPr/>
          <p:nvPr/>
        </p:nvGrpSpPr>
        <p:grpSpPr>
          <a:xfrm>
            <a:off x="870939" y="1801571"/>
            <a:ext cx="332375" cy="350071"/>
            <a:chOff x="870939" y="1975821"/>
            <a:chExt cx="332375" cy="350071"/>
          </a:xfrm>
        </p:grpSpPr>
        <p:sp>
          <p:nvSpPr>
            <p:cNvPr id="9552" name="Google Shape;9552;p5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3" name="Google Shape;9553;p5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4" name="Google Shape;9554;p5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5" name="Google Shape;9555;p5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56" name="Google Shape;9556;p58"/>
          <p:cNvGrpSpPr/>
          <p:nvPr/>
        </p:nvGrpSpPr>
        <p:grpSpPr>
          <a:xfrm>
            <a:off x="7967103" y="2240791"/>
            <a:ext cx="355863" cy="361911"/>
            <a:chOff x="7967103" y="2415041"/>
            <a:chExt cx="355863" cy="361911"/>
          </a:xfrm>
        </p:grpSpPr>
        <p:sp>
          <p:nvSpPr>
            <p:cNvPr id="9557" name="Google Shape;9557;p5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8" name="Google Shape;9558;p5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9" name="Google Shape;9559;p5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0" name="Google Shape;9560;p5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1" name="Google Shape;9561;p5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2" name="Google Shape;9562;p5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3" name="Google Shape;9563;p5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4" name="Google Shape;9564;p5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5" name="Google Shape;9565;p5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6" name="Google Shape;9566;p5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7" name="Google Shape;9567;p5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68" name="Google Shape;9568;p58"/>
          <p:cNvGrpSpPr/>
          <p:nvPr/>
        </p:nvGrpSpPr>
        <p:grpSpPr>
          <a:xfrm>
            <a:off x="7529411" y="2240409"/>
            <a:ext cx="355863" cy="362292"/>
            <a:chOff x="7529411" y="2414659"/>
            <a:chExt cx="355863" cy="362292"/>
          </a:xfrm>
        </p:grpSpPr>
        <p:sp>
          <p:nvSpPr>
            <p:cNvPr id="9569" name="Google Shape;9569;p5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0" name="Google Shape;9570;p5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1" name="Google Shape;9571;p5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2" name="Google Shape;9572;p5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3" name="Google Shape;9573;p5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4" name="Google Shape;9574;p5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5" name="Google Shape;9575;p5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6" name="Google Shape;9576;p5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7" name="Google Shape;9577;p5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8" name="Google Shape;9578;p5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9" name="Google Shape;9579;p5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0" name="Google Shape;9580;p5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81" name="Google Shape;9581;p58"/>
          <p:cNvGrpSpPr/>
          <p:nvPr/>
        </p:nvGrpSpPr>
        <p:grpSpPr>
          <a:xfrm>
            <a:off x="5733194" y="2257468"/>
            <a:ext cx="446826" cy="327059"/>
            <a:chOff x="5733194" y="2431718"/>
            <a:chExt cx="446826" cy="327059"/>
          </a:xfrm>
        </p:grpSpPr>
        <p:sp>
          <p:nvSpPr>
            <p:cNvPr id="9582" name="Google Shape;9582;p5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3" name="Google Shape;9583;p5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4" name="Google Shape;9584;p5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85" name="Google Shape;9585;p58"/>
          <p:cNvGrpSpPr/>
          <p:nvPr/>
        </p:nvGrpSpPr>
        <p:grpSpPr>
          <a:xfrm>
            <a:off x="4876780" y="2243814"/>
            <a:ext cx="407774" cy="356627"/>
            <a:chOff x="4876780" y="2418064"/>
            <a:chExt cx="407774" cy="356627"/>
          </a:xfrm>
        </p:grpSpPr>
        <p:sp>
          <p:nvSpPr>
            <p:cNvPr id="9586" name="Google Shape;9586;p5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7" name="Google Shape;9587;p5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8" name="Google Shape;9588;p5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9" name="Google Shape;9589;p5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0" name="Google Shape;9590;p5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1" name="Google Shape;9591;p5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2" name="Google Shape;9592;p5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3" name="Google Shape;9593;p5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94" name="Google Shape;9594;p58"/>
          <p:cNvGrpSpPr/>
          <p:nvPr/>
        </p:nvGrpSpPr>
        <p:grpSpPr>
          <a:xfrm>
            <a:off x="7070872" y="2236621"/>
            <a:ext cx="398321" cy="371013"/>
            <a:chOff x="7070872" y="2410871"/>
            <a:chExt cx="398321" cy="371013"/>
          </a:xfrm>
        </p:grpSpPr>
        <p:sp>
          <p:nvSpPr>
            <p:cNvPr id="9595" name="Google Shape;9595;p5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6" name="Google Shape;9596;p5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7" name="Google Shape;9597;p5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8" name="Google Shape;9598;p5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599" name="Google Shape;9599;p58"/>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600" name="Google Shape;9600;p58"/>
          <p:cNvGrpSpPr/>
          <p:nvPr/>
        </p:nvGrpSpPr>
        <p:grpSpPr>
          <a:xfrm>
            <a:off x="5318259" y="2807861"/>
            <a:ext cx="371013" cy="220787"/>
            <a:chOff x="5318259" y="2982111"/>
            <a:chExt cx="371013" cy="220787"/>
          </a:xfrm>
        </p:grpSpPr>
        <p:sp>
          <p:nvSpPr>
            <p:cNvPr id="9601" name="Google Shape;9601;p5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2" name="Google Shape;9602;p5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3" name="Google Shape;9603;p5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4" name="Google Shape;9604;p5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5" name="Google Shape;9605;p5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6" name="Google Shape;9606;p5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7" name="Google Shape;9607;p5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8" name="Google Shape;9608;p5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09" name="Google Shape;9609;p58"/>
          <p:cNvGrpSpPr/>
          <p:nvPr/>
        </p:nvGrpSpPr>
        <p:grpSpPr>
          <a:xfrm>
            <a:off x="7073928" y="2731507"/>
            <a:ext cx="371395" cy="371809"/>
            <a:chOff x="7073928" y="2905757"/>
            <a:chExt cx="371395" cy="371809"/>
          </a:xfrm>
        </p:grpSpPr>
        <p:sp>
          <p:nvSpPr>
            <p:cNvPr id="9610" name="Google Shape;9610;p5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1" name="Google Shape;9611;p5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2" name="Google Shape;9612;p5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13" name="Google Shape;9613;p58"/>
          <p:cNvGrpSpPr/>
          <p:nvPr/>
        </p:nvGrpSpPr>
        <p:grpSpPr>
          <a:xfrm>
            <a:off x="6188327" y="2781158"/>
            <a:ext cx="371395" cy="272857"/>
            <a:chOff x="6188327" y="2955408"/>
            <a:chExt cx="371395" cy="272857"/>
          </a:xfrm>
        </p:grpSpPr>
        <p:sp>
          <p:nvSpPr>
            <p:cNvPr id="9614" name="Google Shape;9614;p5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5" name="Google Shape;9615;p5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16" name="Google Shape;9616;p58"/>
          <p:cNvGrpSpPr/>
          <p:nvPr/>
        </p:nvGrpSpPr>
        <p:grpSpPr>
          <a:xfrm>
            <a:off x="7521454" y="2731889"/>
            <a:ext cx="359651" cy="371013"/>
            <a:chOff x="7521454" y="2906139"/>
            <a:chExt cx="359651" cy="371013"/>
          </a:xfrm>
        </p:grpSpPr>
        <p:sp>
          <p:nvSpPr>
            <p:cNvPr id="9617" name="Google Shape;9617;p5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8" name="Google Shape;9618;p5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9" name="Google Shape;9619;p5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0" name="Google Shape;9620;p5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1" name="Google Shape;9621;p5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22" name="Google Shape;9622;p58"/>
          <p:cNvGrpSpPr/>
          <p:nvPr/>
        </p:nvGrpSpPr>
        <p:grpSpPr>
          <a:xfrm>
            <a:off x="5782845" y="2732271"/>
            <a:ext cx="301661" cy="371013"/>
            <a:chOff x="5782845" y="2906521"/>
            <a:chExt cx="301661" cy="371013"/>
          </a:xfrm>
        </p:grpSpPr>
        <p:sp>
          <p:nvSpPr>
            <p:cNvPr id="9623" name="Google Shape;9623;p5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4" name="Google Shape;9624;p5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5" name="Google Shape;9625;p5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26" name="Google Shape;9626;p58"/>
          <p:cNvGrpSpPr/>
          <p:nvPr/>
        </p:nvGrpSpPr>
        <p:grpSpPr>
          <a:xfrm>
            <a:off x="3539102" y="2253299"/>
            <a:ext cx="355099" cy="355481"/>
            <a:chOff x="3539102" y="2427549"/>
            <a:chExt cx="355099" cy="355481"/>
          </a:xfrm>
        </p:grpSpPr>
        <p:sp>
          <p:nvSpPr>
            <p:cNvPr id="9627" name="Google Shape;9627;p5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8" name="Google Shape;9628;p5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29" name="Google Shape;9629;p58"/>
          <p:cNvGrpSpPr/>
          <p:nvPr/>
        </p:nvGrpSpPr>
        <p:grpSpPr>
          <a:xfrm>
            <a:off x="6630539" y="2743252"/>
            <a:ext cx="371777" cy="349434"/>
            <a:chOff x="6630539" y="2917502"/>
            <a:chExt cx="371777" cy="349434"/>
          </a:xfrm>
        </p:grpSpPr>
        <p:sp>
          <p:nvSpPr>
            <p:cNvPr id="9630" name="Google Shape;9630;p5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1" name="Google Shape;9631;p5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2" name="Google Shape;9632;p5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3" name="Google Shape;9633;p5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4" name="Google Shape;9634;p5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5" name="Google Shape;9635;p5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6" name="Google Shape;9636;p5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37" name="Google Shape;9637;p58"/>
          <p:cNvGrpSpPr/>
          <p:nvPr/>
        </p:nvGrpSpPr>
        <p:grpSpPr>
          <a:xfrm>
            <a:off x="2171474" y="3194979"/>
            <a:ext cx="408156" cy="343737"/>
            <a:chOff x="2171474" y="3369229"/>
            <a:chExt cx="408156" cy="343737"/>
          </a:xfrm>
        </p:grpSpPr>
        <p:sp>
          <p:nvSpPr>
            <p:cNvPr id="9638" name="Google Shape;9638;p5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9" name="Google Shape;9639;p5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0" name="Google Shape;9640;p5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1" name="Google Shape;9641;p5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42" name="Google Shape;9642;p58"/>
          <p:cNvGrpSpPr/>
          <p:nvPr/>
        </p:nvGrpSpPr>
        <p:grpSpPr>
          <a:xfrm>
            <a:off x="4891198" y="2750858"/>
            <a:ext cx="334634" cy="334634"/>
            <a:chOff x="4891198" y="2925108"/>
            <a:chExt cx="334634" cy="334634"/>
          </a:xfrm>
        </p:grpSpPr>
        <p:sp>
          <p:nvSpPr>
            <p:cNvPr id="9643" name="Google Shape;9643;p5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4" name="Google Shape;9644;p5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5" name="Google Shape;9645;p5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6" name="Google Shape;9646;p5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7" name="Google Shape;9647;p5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8" name="Google Shape;9648;p5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9" name="Google Shape;9649;p5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0" name="Google Shape;9650;p5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51" name="Google Shape;9651;p58"/>
          <p:cNvGrpSpPr/>
          <p:nvPr/>
        </p:nvGrpSpPr>
        <p:grpSpPr>
          <a:xfrm>
            <a:off x="7976174" y="2750858"/>
            <a:ext cx="334666" cy="334634"/>
            <a:chOff x="7976174" y="2925108"/>
            <a:chExt cx="334666" cy="334634"/>
          </a:xfrm>
        </p:grpSpPr>
        <p:sp>
          <p:nvSpPr>
            <p:cNvPr id="9652" name="Google Shape;9652;p5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3" name="Google Shape;9653;p5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4" name="Google Shape;9654;p5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5" name="Google Shape;9655;p5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6" name="Google Shape;9656;p5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7" name="Google Shape;9657;p5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8" name="Google Shape;9658;p5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9" name="Google Shape;9659;p5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0" name="Google Shape;9660;p5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61" name="Google Shape;9661;p58"/>
          <p:cNvGrpSpPr/>
          <p:nvPr/>
        </p:nvGrpSpPr>
        <p:grpSpPr>
          <a:xfrm>
            <a:off x="3091957" y="3199881"/>
            <a:ext cx="354717" cy="332757"/>
            <a:chOff x="3091957" y="3374131"/>
            <a:chExt cx="354717" cy="332757"/>
          </a:xfrm>
        </p:grpSpPr>
        <p:sp>
          <p:nvSpPr>
            <p:cNvPr id="9662" name="Google Shape;9662;p5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3" name="Google Shape;9663;p5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4" name="Google Shape;9664;p5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5" name="Google Shape;9665;p5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6" name="Google Shape;9666;p5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7" name="Google Shape;9667;p5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68" name="Google Shape;9668;p58"/>
          <p:cNvGrpSpPr/>
          <p:nvPr/>
        </p:nvGrpSpPr>
        <p:grpSpPr>
          <a:xfrm>
            <a:off x="3988156" y="3205960"/>
            <a:ext cx="353954" cy="318880"/>
            <a:chOff x="3988156" y="3380210"/>
            <a:chExt cx="353954" cy="318880"/>
          </a:xfrm>
        </p:grpSpPr>
        <p:sp>
          <p:nvSpPr>
            <p:cNvPr id="9669" name="Google Shape;9669;p5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0" name="Google Shape;9670;p5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1" name="Google Shape;9671;p5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2" name="Google Shape;9672;p5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3" name="Google Shape;9673;p5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74" name="Google Shape;9674;p58"/>
          <p:cNvGrpSpPr/>
          <p:nvPr/>
        </p:nvGrpSpPr>
        <p:grpSpPr>
          <a:xfrm>
            <a:off x="3541011" y="3193070"/>
            <a:ext cx="348257" cy="346188"/>
            <a:chOff x="3541011" y="3367320"/>
            <a:chExt cx="348257" cy="346188"/>
          </a:xfrm>
        </p:grpSpPr>
        <p:sp>
          <p:nvSpPr>
            <p:cNvPr id="9675" name="Google Shape;9675;p5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6" name="Google Shape;9676;p5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7" name="Google Shape;9677;p5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8" name="Google Shape;9678;p5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79" name="Google Shape;9679;p58"/>
          <p:cNvGrpSpPr/>
          <p:nvPr/>
        </p:nvGrpSpPr>
        <p:grpSpPr>
          <a:xfrm>
            <a:off x="1314678" y="3183967"/>
            <a:ext cx="334666" cy="365348"/>
            <a:chOff x="1314678" y="3358217"/>
            <a:chExt cx="334666" cy="365348"/>
          </a:xfrm>
        </p:grpSpPr>
        <p:sp>
          <p:nvSpPr>
            <p:cNvPr id="9680" name="Google Shape;9680;p5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1" name="Google Shape;9681;p5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2" name="Google Shape;9682;p5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3" name="Google Shape;9683;p5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4" name="Google Shape;9684;p5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85" name="Google Shape;9685;p58"/>
          <p:cNvGrpSpPr/>
          <p:nvPr/>
        </p:nvGrpSpPr>
        <p:grpSpPr>
          <a:xfrm>
            <a:off x="1748582" y="3198385"/>
            <a:ext cx="359269" cy="335780"/>
            <a:chOff x="1748582" y="3372635"/>
            <a:chExt cx="359269" cy="335780"/>
          </a:xfrm>
        </p:grpSpPr>
        <p:sp>
          <p:nvSpPr>
            <p:cNvPr id="9686" name="Google Shape;9686;p5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687" name="Google Shape;9687;p58"/>
            <p:cNvGrpSpPr/>
            <p:nvPr/>
          </p:nvGrpSpPr>
          <p:grpSpPr>
            <a:xfrm>
              <a:off x="1748582" y="3372635"/>
              <a:ext cx="333520" cy="335780"/>
              <a:chOff x="1748582" y="3372635"/>
              <a:chExt cx="333520" cy="335780"/>
            </a:xfrm>
          </p:grpSpPr>
          <p:sp>
            <p:nvSpPr>
              <p:cNvPr id="9688" name="Google Shape;9688;p5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9" name="Google Shape;9689;p5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0" name="Google Shape;9690;p5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9691" name="Google Shape;9691;p58"/>
          <p:cNvGrpSpPr/>
          <p:nvPr/>
        </p:nvGrpSpPr>
        <p:grpSpPr>
          <a:xfrm>
            <a:off x="2640993" y="3183585"/>
            <a:ext cx="365348" cy="364966"/>
            <a:chOff x="2640993" y="3357835"/>
            <a:chExt cx="365348" cy="364966"/>
          </a:xfrm>
        </p:grpSpPr>
        <p:sp>
          <p:nvSpPr>
            <p:cNvPr id="9692" name="Google Shape;9692;p5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3" name="Google Shape;9693;p5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4" name="Google Shape;9694;p5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5" name="Google Shape;9695;p5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6" name="Google Shape;9696;p5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7" name="Google Shape;9697;p5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8" name="Google Shape;9698;p5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9" name="Google Shape;9699;p5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0" name="Google Shape;9700;p5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1" name="Google Shape;9701;p5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02" name="Google Shape;9702;p58"/>
          <p:cNvGrpSpPr/>
          <p:nvPr/>
        </p:nvGrpSpPr>
        <p:grpSpPr>
          <a:xfrm>
            <a:off x="4886264" y="3191924"/>
            <a:ext cx="350548" cy="350198"/>
            <a:chOff x="4886264" y="3366174"/>
            <a:chExt cx="350548" cy="350198"/>
          </a:xfrm>
        </p:grpSpPr>
        <p:sp>
          <p:nvSpPr>
            <p:cNvPr id="9703" name="Google Shape;9703;p5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4" name="Google Shape;9704;p5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5" name="Google Shape;9705;p5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6" name="Google Shape;9706;p5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7" name="Google Shape;9707;p5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8" name="Google Shape;9708;p5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9" name="Google Shape;9709;p5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0" name="Google Shape;9710;p5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1" name="Google Shape;9711;p5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2" name="Google Shape;9712;p5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3" name="Google Shape;9713;p5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4" name="Google Shape;9714;p5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5" name="Google Shape;9715;p5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16" name="Google Shape;9716;p58"/>
          <p:cNvGrpSpPr/>
          <p:nvPr/>
        </p:nvGrpSpPr>
        <p:grpSpPr>
          <a:xfrm>
            <a:off x="5331913" y="3239697"/>
            <a:ext cx="347143" cy="254684"/>
            <a:chOff x="5331913" y="3413947"/>
            <a:chExt cx="347143" cy="254684"/>
          </a:xfrm>
        </p:grpSpPr>
        <p:sp>
          <p:nvSpPr>
            <p:cNvPr id="9717" name="Google Shape;9717;p5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8" name="Google Shape;9718;p5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9" name="Google Shape;9719;p5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0" name="Google Shape;9720;p5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1" name="Google Shape;9721;p5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2" name="Google Shape;9722;p5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23" name="Google Shape;9723;p58"/>
          <p:cNvGrpSpPr/>
          <p:nvPr/>
        </p:nvGrpSpPr>
        <p:grpSpPr>
          <a:xfrm>
            <a:off x="5776798" y="3235528"/>
            <a:ext cx="346379" cy="264518"/>
            <a:chOff x="5776798" y="3409778"/>
            <a:chExt cx="346379" cy="264518"/>
          </a:xfrm>
        </p:grpSpPr>
        <p:sp>
          <p:nvSpPr>
            <p:cNvPr id="9724" name="Google Shape;9724;p5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5" name="Google Shape;9725;p5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6" name="Google Shape;9726;p5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7" name="Google Shape;9727;p5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8" name="Google Shape;9728;p5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9" name="Google Shape;9729;p5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30" name="Google Shape;9730;p58"/>
          <p:cNvGrpSpPr/>
          <p:nvPr/>
        </p:nvGrpSpPr>
        <p:grpSpPr>
          <a:xfrm>
            <a:off x="7108015" y="3222255"/>
            <a:ext cx="344883" cy="290299"/>
            <a:chOff x="7108015" y="3396505"/>
            <a:chExt cx="344883" cy="290299"/>
          </a:xfrm>
        </p:grpSpPr>
        <p:sp>
          <p:nvSpPr>
            <p:cNvPr id="9731" name="Google Shape;9731;p5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2" name="Google Shape;9732;p5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3" name="Google Shape;9733;p5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4" name="Google Shape;9734;p5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35" name="Google Shape;9735;p58"/>
          <p:cNvGrpSpPr/>
          <p:nvPr/>
        </p:nvGrpSpPr>
        <p:grpSpPr>
          <a:xfrm>
            <a:off x="7551754" y="3216558"/>
            <a:ext cx="344883" cy="301311"/>
            <a:chOff x="7551754" y="3390808"/>
            <a:chExt cx="344883" cy="301311"/>
          </a:xfrm>
        </p:grpSpPr>
        <p:sp>
          <p:nvSpPr>
            <p:cNvPr id="9736" name="Google Shape;9736;p5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7" name="Google Shape;9737;p5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8" name="Google Shape;9738;p5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9" name="Google Shape;9739;p5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0" name="Google Shape;9740;p5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1" name="Google Shape;9741;p5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2" name="Google Shape;9742;p5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3" name="Google Shape;9743;p5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4" name="Google Shape;9744;p5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5" name="Google Shape;9745;p5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6" name="Google Shape;9746;p5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47" name="Google Shape;9747;p58"/>
          <p:cNvGrpSpPr/>
          <p:nvPr/>
        </p:nvGrpSpPr>
        <p:grpSpPr>
          <a:xfrm>
            <a:off x="6707084" y="3213153"/>
            <a:ext cx="261145" cy="308504"/>
            <a:chOff x="6707084" y="3387403"/>
            <a:chExt cx="261145" cy="308504"/>
          </a:xfrm>
        </p:grpSpPr>
        <p:sp>
          <p:nvSpPr>
            <p:cNvPr id="9748" name="Google Shape;9748;p5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9" name="Google Shape;9749;p5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0" name="Google Shape;9750;p5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1" name="Google Shape;9751;p5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52" name="Google Shape;9752;p58"/>
          <p:cNvGrpSpPr/>
          <p:nvPr/>
        </p:nvGrpSpPr>
        <p:grpSpPr>
          <a:xfrm>
            <a:off x="848978" y="4123387"/>
            <a:ext cx="377824" cy="324418"/>
            <a:chOff x="848978" y="4297637"/>
            <a:chExt cx="377824" cy="324418"/>
          </a:xfrm>
        </p:grpSpPr>
        <p:sp>
          <p:nvSpPr>
            <p:cNvPr id="9753" name="Google Shape;9753;p5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4" name="Google Shape;9754;p5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55" name="Google Shape;9755;p58"/>
          <p:cNvGrpSpPr/>
          <p:nvPr/>
        </p:nvGrpSpPr>
        <p:grpSpPr>
          <a:xfrm>
            <a:off x="1754279" y="4112343"/>
            <a:ext cx="351439" cy="345965"/>
            <a:chOff x="1754279" y="4286593"/>
            <a:chExt cx="351439" cy="345965"/>
          </a:xfrm>
        </p:grpSpPr>
        <p:sp>
          <p:nvSpPr>
            <p:cNvPr id="9756" name="Google Shape;9756;p5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7" name="Google Shape;9757;p5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8" name="Google Shape;9758;p5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9" name="Google Shape;9759;p5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0" name="Google Shape;9760;p5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61" name="Google Shape;9761;p58"/>
          <p:cNvGrpSpPr/>
          <p:nvPr/>
        </p:nvGrpSpPr>
        <p:grpSpPr>
          <a:xfrm>
            <a:off x="3996113" y="4116926"/>
            <a:ext cx="336512" cy="335048"/>
            <a:chOff x="3996113" y="4291176"/>
            <a:chExt cx="336512" cy="335048"/>
          </a:xfrm>
        </p:grpSpPr>
        <p:sp>
          <p:nvSpPr>
            <p:cNvPr id="9762" name="Google Shape;9762;p5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3" name="Google Shape;9763;p5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4" name="Google Shape;9764;p5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765" name="Google Shape;9765;p58"/>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766" name="Google Shape;9766;p58"/>
          <p:cNvGrpSpPr/>
          <p:nvPr/>
        </p:nvGrpSpPr>
        <p:grpSpPr>
          <a:xfrm>
            <a:off x="2179081" y="4111261"/>
            <a:ext cx="397525" cy="348670"/>
            <a:chOff x="2179081" y="4285511"/>
            <a:chExt cx="397525" cy="348670"/>
          </a:xfrm>
        </p:grpSpPr>
        <p:sp>
          <p:nvSpPr>
            <p:cNvPr id="9767" name="Google Shape;9767;p5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8" name="Google Shape;9768;p5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69" name="Google Shape;9769;p58"/>
          <p:cNvGrpSpPr/>
          <p:nvPr/>
        </p:nvGrpSpPr>
        <p:grpSpPr>
          <a:xfrm>
            <a:off x="3584201" y="4120746"/>
            <a:ext cx="267574" cy="329415"/>
            <a:chOff x="3584201" y="4294996"/>
            <a:chExt cx="267574" cy="329415"/>
          </a:xfrm>
        </p:grpSpPr>
        <p:sp>
          <p:nvSpPr>
            <p:cNvPr id="9770" name="Google Shape;9770;p5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1" name="Google Shape;9771;p5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2" name="Google Shape;9772;p5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3" name="Google Shape;9773;p5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74" name="Google Shape;9774;p58"/>
          <p:cNvGrpSpPr/>
          <p:nvPr/>
        </p:nvGrpSpPr>
        <p:grpSpPr>
          <a:xfrm>
            <a:off x="3082855" y="4121478"/>
            <a:ext cx="375946" cy="327823"/>
            <a:chOff x="3082855" y="4295728"/>
            <a:chExt cx="375946" cy="327823"/>
          </a:xfrm>
        </p:grpSpPr>
        <p:sp>
          <p:nvSpPr>
            <p:cNvPr id="9775" name="Google Shape;9775;p5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6" name="Google Shape;9776;p5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7" name="Google Shape;9777;p5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8" name="Google Shape;9778;p5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9" name="Google Shape;9779;p5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0" name="Google Shape;9780;p5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1" name="Google Shape;9781;p5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2" name="Google Shape;9782;p5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3" name="Google Shape;9783;p5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4" name="Google Shape;9784;p5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5" name="Google Shape;9785;p5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86" name="Google Shape;9786;p58"/>
          <p:cNvGrpSpPr/>
          <p:nvPr/>
        </p:nvGrpSpPr>
        <p:grpSpPr>
          <a:xfrm>
            <a:off x="2749016" y="4116926"/>
            <a:ext cx="150831" cy="336926"/>
            <a:chOff x="2749016" y="4291176"/>
            <a:chExt cx="150831" cy="336926"/>
          </a:xfrm>
        </p:grpSpPr>
        <p:sp>
          <p:nvSpPr>
            <p:cNvPr id="9787" name="Google Shape;9787;p5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8" name="Google Shape;9788;p5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9" name="Google Shape;9789;p5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0" name="Google Shape;9790;p5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91" name="Google Shape;9791;p58"/>
          <p:cNvGrpSpPr/>
          <p:nvPr/>
        </p:nvGrpSpPr>
        <p:grpSpPr>
          <a:xfrm>
            <a:off x="7127716" y="4105182"/>
            <a:ext cx="248254" cy="361942"/>
            <a:chOff x="7127716" y="4279432"/>
            <a:chExt cx="248254" cy="361942"/>
          </a:xfrm>
        </p:grpSpPr>
        <p:sp>
          <p:nvSpPr>
            <p:cNvPr id="9792" name="Google Shape;9792;p5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3" name="Google Shape;9793;p5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4" name="Google Shape;9794;p5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5" name="Google Shape;9795;p5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6" name="Google Shape;9796;p5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7" name="Google Shape;9797;p5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8" name="Google Shape;9798;p5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9" name="Google Shape;9799;p5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0" name="Google Shape;9800;p5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01" name="Google Shape;9801;p58"/>
          <p:cNvGrpSpPr/>
          <p:nvPr/>
        </p:nvGrpSpPr>
        <p:grpSpPr>
          <a:xfrm>
            <a:off x="7565408" y="4105182"/>
            <a:ext cx="248255" cy="361942"/>
            <a:chOff x="7565408" y="4279432"/>
            <a:chExt cx="248255" cy="361942"/>
          </a:xfrm>
        </p:grpSpPr>
        <p:sp>
          <p:nvSpPr>
            <p:cNvPr id="9802" name="Google Shape;9802;p5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3" name="Google Shape;9803;p5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4" name="Google Shape;9804;p5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5" name="Google Shape;9805;p5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6" name="Google Shape;9806;p5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7" name="Google Shape;9807;p5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8" name="Google Shape;9808;p5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9" name="Google Shape;9809;p5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10" name="Google Shape;9810;p58"/>
          <p:cNvGrpSpPr/>
          <p:nvPr/>
        </p:nvGrpSpPr>
        <p:grpSpPr>
          <a:xfrm>
            <a:off x="6264109" y="4105182"/>
            <a:ext cx="225498" cy="361560"/>
            <a:chOff x="6264109" y="4279432"/>
            <a:chExt cx="225498" cy="361560"/>
          </a:xfrm>
        </p:grpSpPr>
        <p:sp>
          <p:nvSpPr>
            <p:cNvPr id="9811" name="Google Shape;9811;p5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2" name="Google Shape;9812;p5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13" name="Google Shape;9813;p58"/>
          <p:cNvGrpSpPr/>
          <p:nvPr/>
        </p:nvGrpSpPr>
        <p:grpSpPr>
          <a:xfrm>
            <a:off x="7929578" y="4110115"/>
            <a:ext cx="395266" cy="351312"/>
            <a:chOff x="7929578" y="4284365"/>
            <a:chExt cx="395266" cy="351312"/>
          </a:xfrm>
        </p:grpSpPr>
        <p:sp>
          <p:nvSpPr>
            <p:cNvPr id="9814" name="Google Shape;9814;p5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5" name="Google Shape;9815;p5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6" name="Google Shape;9816;p5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7" name="Google Shape;9817;p5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18" name="Google Shape;9818;p58"/>
          <p:cNvGrpSpPr/>
          <p:nvPr/>
        </p:nvGrpSpPr>
        <p:grpSpPr>
          <a:xfrm>
            <a:off x="6595502" y="4149527"/>
            <a:ext cx="426315" cy="332826"/>
            <a:chOff x="6639652" y="4323777"/>
            <a:chExt cx="426315" cy="332826"/>
          </a:xfrm>
        </p:grpSpPr>
        <p:sp>
          <p:nvSpPr>
            <p:cNvPr id="9819" name="Google Shape;9819;p5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0" name="Google Shape;9820;p5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1" name="Google Shape;9821;p5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2" name="Google Shape;9822;p5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3" name="Google Shape;9823;p5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4" name="Google Shape;9824;p5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5" name="Google Shape;9825;p5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6" name="Google Shape;9826;p5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7" name="Google Shape;9827;p5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8" name="Google Shape;9828;p5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29" name="Google Shape;9829;p58"/>
          <p:cNvGrpSpPr/>
          <p:nvPr/>
        </p:nvGrpSpPr>
        <p:grpSpPr>
          <a:xfrm>
            <a:off x="5357662" y="4123387"/>
            <a:ext cx="287275" cy="326296"/>
            <a:chOff x="5357662" y="4297637"/>
            <a:chExt cx="287275" cy="326296"/>
          </a:xfrm>
        </p:grpSpPr>
        <p:sp>
          <p:nvSpPr>
            <p:cNvPr id="9830" name="Google Shape;9830;p5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1" name="Google Shape;9831;p5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2" name="Google Shape;9832;p5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3" name="Google Shape;9833;p5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4" name="Google Shape;9834;p5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35" name="Google Shape;9835;p58"/>
          <p:cNvGrpSpPr/>
          <p:nvPr/>
        </p:nvGrpSpPr>
        <p:grpSpPr>
          <a:xfrm>
            <a:off x="5774124" y="4120300"/>
            <a:ext cx="331611" cy="331674"/>
            <a:chOff x="5774124" y="4294550"/>
            <a:chExt cx="331611" cy="331674"/>
          </a:xfrm>
        </p:grpSpPr>
        <p:sp>
          <p:nvSpPr>
            <p:cNvPr id="9836" name="Google Shape;9836;p5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7" name="Google Shape;9837;p5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38" name="Google Shape;9838;p58"/>
          <p:cNvGrpSpPr/>
          <p:nvPr/>
        </p:nvGrpSpPr>
        <p:grpSpPr>
          <a:xfrm>
            <a:off x="4890434" y="4113139"/>
            <a:ext cx="345997" cy="346029"/>
            <a:chOff x="4890434" y="4287389"/>
            <a:chExt cx="345997" cy="346029"/>
          </a:xfrm>
        </p:grpSpPr>
        <p:sp>
          <p:nvSpPr>
            <p:cNvPr id="9839" name="Google Shape;9839;p5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0" name="Google Shape;9840;p5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1" name="Google Shape;9841;p5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2" name="Google Shape;9842;p5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3" name="Google Shape;9843;p5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4" name="Google Shape;9844;p5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5" name="Google Shape;9845;p5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46" name="Google Shape;9846;p58"/>
          <p:cNvGrpSpPr/>
          <p:nvPr/>
        </p:nvGrpSpPr>
        <p:grpSpPr>
          <a:xfrm>
            <a:off x="2165809" y="3636809"/>
            <a:ext cx="422542" cy="342973"/>
            <a:chOff x="2165809" y="3811059"/>
            <a:chExt cx="422542" cy="342973"/>
          </a:xfrm>
        </p:grpSpPr>
        <p:sp>
          <p:nvSpPr>
            <p:cNvPr id="9847" name="Google Shape;9847;p5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8" name="Google Shape;9848;p5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9" name="Google Shape;9849;p5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0" name="Google Shape;9850;p5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1" name="Google Shape;9851;p5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2" name="Google Shape;9852;p5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3" name="Google Shape;9853;p5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4" name="Google Shape;9854;p5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5" name="Google Shape;9855;p5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6" name="Google Shape;9856;p5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7" name="Google Shape;9857;p5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8" name="Google Shape;9858;p5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9" name="Google Shape;9859;p5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0" name="Google Shape;9860;p5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1" name="Google Shape;9861;p5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2" name="Google Shape;9862;p5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3" name="Google Shape;9863;p5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4" name="Google Shape;9864;p5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865" name="Google Shape;9865;p58"/>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866" name="Google Shape;9866;p58"/>
          <p:cNvGrpSpPr/>
          <p:nvPr/>
        </p:nvGrpSpPr>
        <p:grpSpPr>
          <a:xfrm>
            <a:off x="903530" y="3631875"/>
            <a:ext cx="264550" cy="353222"/>
            <a:chOff x="903530" y="3806125"/>
            <a:chExt cx="264550" cy="353222"/>
          </a:xfrm>
        </p:grpSpPr>
        <p:sp>
          <p:nvSpPr>
            <p:cNvPr id="9867" name="Google Shape;9867;p5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8" name="Google Shape;9868;p5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9" name="Google Shape;9869;p5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0" name="Google Shape;9870;p5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71" name="Google Shape;9871;p58"/>
          <p:cNvGrpSpPr/>
          <p:nvPr/>
        </p:nvGrpSpPr>
        <p:grpSpPr>
          <a:xfrm>
            <a:off x="850092" y="3178684"/>
            <a:ext cx="369517" cy="375660"/>
            <a:chOff x="850092" y="3352934"/>
            <a:chExt cx="369517" cy="375660"/>
          </a:xfrm>
        </p:grpSpPr>
        <p:sp>
          <p:nvSpPr>
            <p:cNvPr id="9872" name="Google Shape;9872;p5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3" name="Google Shape;9873;p5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4" name="Google Shape;9874;p5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5" name="Google Shape;9875;p5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6" name="Google Shape;9876;p5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77" name="Google Shape;9877;p58"/>
          <p:cNvGrpSpPr/>
          <p:nvPr/>
        </p:nvGrpSpPr>
        <p:grpSpPr>
          <a:xfrm>
            <a:off x="2611458" y="3642124"/>
            <a:ext cx="426329" cy="332375"/>
            <a:chOff x="2611458" y="3816374"/>
            <a:chExt cx="426329" cy="332375"/>
          </a:xfrm>
        </p:grpSpPr>
        <p:sp>
          <p:nvSpPr>
            <p:cNvPr id="9878" name="Google Shape;9878;p5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9" name="Google Shape;9879;p5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0" name="Google Shape;9880;p5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1" name="Google Shape;9881;p5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2" name="Google Shape;9882;p5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3" name="Google Shape;9883;p5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4" name="Google Shape;9884;p5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5" name="Google Shape;9885;p5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6" name="Google Shape;9886;p5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7" name="Google Shape;9887;p5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888" name="Google Shape;9888;p58"/>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889" name="Google Shape;9889;p58"/>
          <p:cNvGrpSpPr/>
          <p:nvPr/>
        </p:nvGrpSpPr>
        <p:grpSpPr>
          <a:xfrm>
            <a:off x="4019984" y="3631143"/>
            <a:ext cx="293704" cy="353954"/>
            <a:chOff x="4019984" y="3805393"/>
            <a:chExt cx="293704" cy="353954"/>
          </a:xfrm>
        </p:grpSpPr>
        <p:sp>
          <p:nvSpPr>
            <p:cNvPr id="9890" name="Google Shape;9890;p5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1" name="Google Shape;9891;p5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92" name="Google Shape;9892;p58"/>
          <p:cNvGrpSpPr/>
          <p:nvPr/>
        </p:nvGrpSpPr>
        <p:grpSpPr>
          <a:xfrm>
            <a:off x="8006505" y="3215794"/>
            <a:ext cx="323654" cy="303189"/>
            <a:chOff x="8006505" y="3390044"/>
            <a:chExt cx="323654" cy="303189"/>
          </a:xfrm>
        </p:grpSpPr>
        <p:sp>
          <p:nvSpPr>
            <p:cNvPr id="9893" name="Google Shape;9893;p5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4" name="Google Shape;9894;p5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5" name="Google Shape;9895;p5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6" name="Google Shape;9896;p5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7" name="Google Shape;9897;p5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8" name="Google Shape;9898;p5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99" name="Google Shape;9899;p58"/>
          <p:cNvGrpSpPr/>
          <p:nvPr/>
        </p:nvGrpSpPr>
        <p:grpSpPr>
          <a:xfrm>
            <a:off x="1299146" y="3632257"/>
            <a:ext cx="367990" cy="351312"/>
            <a:chOff x="1299146" y="3806507"/>
            <a:chExt cx="367990" cy="351312"/>
          </a:xfrm>
        </p:grpSpPr>
        <p:sp>
          <p:nvSpPr>
            <p:cNvPr id="9900" name="Google Shape;9900;p5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1" name="Google Shape;9901;p5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902" name="Google Shape;9902;p58"/>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903" name="Google Shape;9903;p58"/>
          <p:cNvGrpSpPr/>
          <p:nvPr/>
        </p:nvGrpSpPr>
        <p:grpSpPr>
          <a:xfrm>
            <a:off x="7550258" y="3658420"/>
            <a:ext cx="371395" cy="301279"/>
            <a:chOff x="7550258" y="3832670"/>
            <a:chExt cx="371395" cy="301279"/>
          </a:xfrm>
        </p:grpSpPr>
        <p:sp>
          <p:nvSpPr>
            <p:cNvPr id="9904" name="Google Shape;9904;p5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5" name="Google Shape;9905;p5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6" name="Google Shape;9906;p5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7" name="Google Shape;9907;p5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8" name="Google Shape;9908;p5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9" name="Google Shape;9909;p5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0" name="Google Shape;9910;p5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1" name="Google Shape;9911;p5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2" name="Google Shape;9912;p5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3" name="Google Shape;9913;p5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4" name="Google Shape;9914;p5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5" name="Google Shape;9915;p5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6" name="Google Shape;9916;p5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7" name="Google Shape;9917;p5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8" name="Google Shape;9918;p5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9" name="Google Shape;9919;p5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0" name="Google Shape;9920;p5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1" name="Google Shape;9921;p5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922" name="Google Shape;9922;p58"/>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923" name="Google Shape;9923;p58"/>
          <p:cNvGrpSpPr/>
          <p:nvPr/>
        </p:nvGrpSpPr>
        <p:grpSpPr>
          <a:xfrm>
            <a:off x="6659725" y="3633785"/>
            <a:ext cx="367608" cy="350548"/>
            <a:chOff x="6659725" y="3808035"/>
            <a:chExt cx="367608" cy="350548"/>
          </a:xfrm>
        </p:grpSpPr>
        <p:sp>
          <p:nvSpPr>
            <p:cNvPr id="9924" name="Google Shape;9924;p5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5" name="Google Shape;9925;p5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26" name="Google Shape;9926;p58"/>
          <p:cNvGrpSpPr/>
          <p:nvPr/>
        </p:nvGrpSpPr>
        <p:grpSpPr>
          <a:xfrm>
            <a:off x="6219391" y="3642506"/>
            <a:ext cx="356627" cy="334252"/>
            <a:chOff x="6219391" y="3816756"/>
            <a:chExt cx="356627" cy="334252"/>
          </a:xfrm>
        </p:grpSpPr>
        <p:sp>
          <p:nvSpPr>
            <p:cNvPr id="9927" name="Google Shape;9927;p5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8" name="Google Shape;9928;p5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9" name="Google Shape;9929;p5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0" name="Google Shape;9930;p5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31" name="Google Shape;9931;p58"/>
          <p:cNvGrpSpPr/>
          <p:nvPr/>
        </p:nvGrpSpPr>
        <p:grpSpPr>
          <a:xfrm>
            <a:off x="5778676" y="3652722"/>
            <a:ext cx="349052" cy="313055"/>
            <a:chOff x="5778676" y="3826972"/>
            <a:chExt cx="349052" cy="313055"/>
          </a:xfrm>
        </p:grpSpPr>
        <p:sp>
          <p:nvSpPr>
            <p:cNvPr id="9932" name="Google Shape;9932;p5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3" name="Google Shape;9933;p5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4" name="Google Shape;9934;p5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5" name="Google Shape;9935;p5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6" name="Google Shape;9936;p5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37" name="Google Shape;9937;p58"/>
          <p:cNvGrpSpPr/>
          <p:nvPr/>
        </p:nvGrpSpPr>
        <p:grpSpPr>
          <a:xfrm>
            <a:off x="5355784" y="3660297"/>
            <a:ext cx="299019" cy="297905"/>
            <a:chOff x="5355784" y="3834547"/>
            <a:chExt cx="299019" cy="297905"/>
          </a:xfrm>
        </p:grpSpPr>
        <p:sp>
          <p:nvSpPr>
            <p:cNvPr id="9938" name="Google Shape;9938;p5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9" name="Google Shape;9939;p5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0" name="Google Shape;9940;p5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1" name="Google Shape;9941;p5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42" name="Google Shape;9942;p58"/>
          <p:cNvGrpSpPr/>
          <p:nvPr/>
        </p:nvGrpSpPr>
        <p:grpSpPr>
          <a:xfrm>
            <a:off x="8036455" y="3633021"/>
            <a:ext cx="292176" cy="353985"/>
            <a:chOff x="8036455" y="3807271"/>
            <a:chExt cx="292176" cy="353985"/>
          </a:xfrm>
        </p:grpSpPr>
        <p:sp>
          <p:nvSpPr>
            <p:cNvPr id="9943" name="Google Shape;9943;p5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4" name="Google Shape;9944;p5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945" name="Google Shape;9945;p5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dirty="0">
              <a:solidFill>
                <a:srgbClr val="FFFFFF"/>
              </a:solidFill>
            </a:endParaRPr>
          </a:p>
        </p:txBody>
      </p:sp>
      <p:sp>
        <p:nvSpPr>
          <p:cNvPr id="9946" name="Google Shape;9946;p5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dirty="0">
              <a:solidFill>
                <a:srgbClr val="FFFFFF"/>
              </a:solidFill>
            </a:endParaRPr>
          </a:p>
        </p:txBody>
      </p:sp>
      <p:grpSp>
        <p:nvGrpSpPr>
          <p:cNvPr id="9947" name="Google Shape;9947;p58"/>
          <p:cNvGrpSpPr/>
          <p:nvPr/>
        </p:nvGrpSpPr>
        <p:grpSpPr>
          <a:xfrm>
            <a:off x="4874902" y="3634549"/>
            <a:ext cx="345615" cy="350835"/>
            <a:chOff x="4874902" y="3808799"/>
            <a:chExt cx="345615" cy="350835"/>
          </a:xfrm>
        </p:grpSpPr>
        <p:sp>
          <p:nvSpPr>
            <p:cNvPr id="9948" name="Google Shape;9948;p5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9" name="Google Shape;9949;p5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0" name="Google Shape;9950;p5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1" name="Google Shape;9951;p5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2" name="Google Shape;9952;p5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3" name="Google Shape;9953;p5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4" name="Google Shape;9954;p5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5" name="Google Shape;9955;p5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6" name="Google Shape;9956;p5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7" name="Google Shape;9957;p5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8" name="Google Shape;9958;p5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9" name="Google Shape;9959;p5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0" name="Google Shape;9960;p5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1" name="Google Shape;9961;p5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2" name="Google Shape;9962;p5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3" name="Google Shape;9963;p5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4" name="Google Shape;9964;p5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65" name="Google Shape;9965;p58"/>
          <p:cNvGrpSpPr/>
          <p:nvPr/>
        </p:nvGrpSpPr>
        <p:grpSpPr>
          <a:xfrm>
            <a:off x="3095745" y="3631143"/>
            <a:ext cx="352840" cy="354717"/>
            <a:chOff x="3095745" y="3805393"/>
            <a:chExt cx="352840" cy="354717"/>
          </a:xfrm>
        </p:grpSpPr>
        <p:sp>
          <p:nvSpPr>
            <p:cNvPr id="9966" name="Google Shape;9966;p5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7" name="Google Shape;9967;p5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8" name="Google Shape;9968;p5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9" name="Google Shape;9969;p5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0" name="Google Shape;9970;p5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1" name="Google Shape;9971;p5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75"/>
        <p:cNvGrpSpPr/>
        <p:nvPr/>
      </p:nvGrpSpPr>
      <p:grpSpPr>
        <a:xfrm>
          <a:off x="0" y="0"/>
          <a:ext cx="0" cy="0"/>
          <a:chOff x="0" y="0"/>
          <a:chExt cx="0" cy="0"/>
        </a:xfrm>
      </p:grpSpPr>
      <p:grpSp>
        <p:nvGrpSpPr>
          <p:cNvPr id="9976" name="Google Shape;9976;p59"/>
          <p:cNvGrpSpPr/>
          <p:nvPr/>
        </p:nvGrpSpPr>
        <p:grpSpPr>
          <a:xfrm>
            <a:off x="2733780" y="4039081"/>
            <a:ext cx="342144" cy="362704"/>
            <a:chOff x="2704005" y="4258781"/>
            <a:chExt cx="342144" cy="362704"/>
          </a:xfrm>
        </p:grpSpPr>
        <p:sp>
          <p:nvSpPr>
            <p:cNvPr id="9977" name="Google Shape;9977;p5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8" name="Google Shape;9978;p5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9" name="Google Shape;9979;p5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0" name="Google Shape;9980;p5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1" name="Google Shape;9981;p5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2" name="Google Shape;9982;p5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3" name="Google Shape;9983;p5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84" name="Google Shape;9984;p59"/>
          <p:cNvGrpSpPr/>
          <p:nvPr/>
        </p:nvGrpSpPr>
        <p:grpSpPr>
          <a:xfrm>
            <a:off x="2157462" y="4083096"/>
            <a:ext cx="347435" cy="363370"/>
            <a:chOff x="2157462" y="4258496"/>
            <a:chExt cx="347435" cy="363370"/>
          </a:xfrm>
        </p:grpSpPr>
        <p:sp>
          <p:nvSpPr>
            <p:cNvPr id="9985" name="Google Shape;9985;p5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6" name="Google Shape;9986;p5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7" name="Google Shape;9987;p5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88" name="Google Shape;9988;p59"/>
          <p:cNvGrpSpPr/>
          <p:nvPr/>
        </p:nvGrpSpPr>
        <p:grpSpPr>
          <a:xfrm>
            <a:off x="4010963" y="3588381"/>
            <a:ext cx="343665" cy="363211"/>
            <a:chOff x="4010963" y="3763781"/>
            <a:chExt cx="343665" cy="363211"/>
          </a:xfrm>
        </p:grpSpPr>
        <p:sp>
          <p:nvSpPr>
            <p:cNvPr id="9989" name="Google Shape;9989;p5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0" name="Google Shape;9990;p5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1" name="Google Shape;9991;p5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2" name="Google Shape;9992;p5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3" name="Google Shape;9993;p5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94" name="Google Shape;9994;p59"/>
          <p:cNvGrpSpPr/>
          <p:nvPr/>
        </p:nvGrpSpPr>
        <p:grpSpPr>
          <a:xfrm>
            <a:off x="2214042" y="3635109"/>
            <a:ext cx="368153" cy="311193"/>
            <a:chOff x="2214042" y="3810509"/>
            <a:chExt cx="368153" cy="311193"/>
          </a:xfrm>
        </p:grpSpPr>
        <p:sp>
          <p:nvSpPr>
            <p:cNvPr id="9995" name="Google Shape;9995;p5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6" name="Google Shape;9996;p5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97" name="Google Shape;9997;p59"/>
          <p:cNvGrpSpPr/>
          <p:nvPr/>
        </p:nvGrpSpPr>
        <p:grpSpPr>
          <a:xfrm>
            <a:off x="1797413" y="3606819"/>
            <a:ext cx="367805" cy="367773"/>
            <a:chOff x="1768938" y="3782219"/>
            <a:chExt cx="367805" cy="367773"/>
          </a:xfrm>
        </p:grpSpPr>
        <p:sp>
          <p:nvSpPr>
            <p:cNvPr id="9998" name="Google Shape;9998;p5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9" name="Google Shape;9999;p5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0" name="Google Shape;10000;p5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1" name="Google Shape;10001;p5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2" name="Google Shape;10002;p5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03" name="Google Shape;10003;p59"/>
          <p:cNvGrpSpPr/>
          <p:nvPr/>
        </p:nvGrpSpPr>
        <p:grpSpPr>
          <a:xfrm>
            <a:off x="2681385" y="3623039"/>
            <a:ext cx="325544" cy="327413"/>
            <a:chOff x="2681385" y="3798439"/>
            <a:chExt cx="325544" cy="327413"/>
          </a:xfrm>
        </p:grpSpPr>
        <p:sp>
          <p:nvSpPr>
            <p:cNvPr id="10004" name="Google Shape;10004;p5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5" name="Google Shape;10005;p5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6" name="Google Shape;10006;p5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7" name="Google Shape;10007;p5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8" name="Google Shape;10008;p5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9" name="Google Shape;10009;p5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0" name="Google Shape;10010;p5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11" name="Google Shape;10011;p59"/>
          <p:cNvGrpSpPr/>
          <p:nvPr/>
        </p:nvGrpSpPr>
        <p:grpSpPr>
          <a:xfrm>
            <a:off x="6243928" y="4088102"/>
            <a:ext cx="274254" cy="350824"/>
            <a:chOff x="6243928" y="4263502"/>
            <a:chExt cx="274254" cy="350824"/>
          </a:xfrm>
        </p:grpSpPr>
        <p:sp>
          <p:nvSpPr>
            <p:cNvPr id="10012" name="Google Shape;10012;p5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3" name="Google Shape;10013;p5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4" name="Google Shape;10014;p5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5" name="Google Shape;10015;p5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6" name="Google Shape;10016;p5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7" name="Google Shape;10017;p5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8" name="Google Shape;10018;p5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9" name="Google Shape;10019;p5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20" name="Google Shape;10020;p59"/>
          <p:cNvGrpSpPr/>
          <p:nvPr/>
        </p:nvGrpSpPr>
        <p:grpSpPr>
          <a:xfrm>
            <a:off x="3560600" y="3587938"/>
            <a:ext cx="352345" cy="363655"/>
            <a:chOff x="3560600" y="3763338"/>
            <a:chExt cx="352345" cy="363655"/>
          </a:xfrm>
        </p:grpSpPr>
        <p:sp>
          <p:nvSpPr>
            <p:cNvPr id="10021" name="Google Shape;10021;p5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2" name="Google Shape;10022;p5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3" name="Google Shape;10023;p5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24" name="Google Shape;10024;p59"/>
          <p:cNvGrpSpPr/>
          <p:nvPr/>
        </p:nvGrpSpPr>
        <p:grpSpPr>
          <a:xfrm>
            <a:off x="5790556" y="4085852"/>
            <a:ext cx="279513" cy="356083"/>
            <a:chOff x="5790556" y="4261252"/>
            <a:chExt cx="279513" cy="356083"/>
          </a:xfrm>
        </p:grpSpPr>
        <p:sp>
          <p:nvSpPr>
            <p:cNvPr id="10025" name="Google Shape;10025;p5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6" name="Google Shape;10026;p5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7" name="Google Shape;10027;p5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8" name="Google Shape;10028;p5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9" name="Google Shape;10029;p5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0" name="Google Shape;10030;p5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1" name="Google Shape;10031;p5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32" name="Google Shape;10032;p59"/>
          <p:cNvGrpSpPr/>
          <p:nvPr/>
        </p:nvGrpSpPr>
        <p:grpSpPr>
          <a:xfrm>
            <a:off x="5341333" y="4085852"/>
            <a:ext cx="278752" cy="356463"/>
            <a:chOff x="5341333" y="4261252"/>
            <a:chExt cx="278752" cy="356463"/>
          </a:xfrm>
        </p:grpSpPr>
        <p:sp>
          <p:nvSpPr>
            <p:cNvPr id="10033" name="Google Shape;10033;p5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4" name="Google Shape;10034;p5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5" name="Google Shape;10035;p5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6" name="Google Shape;10036;p5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7" name="Google Shape;10037;p5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8" name="Google Shape;10038;p5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9" name="Google Shape;10039;p5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040" name="Google Shape;10040;p59"/>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041" name="Google Shape;10041;p59"/>
          <p:cNvGrpSpPr/>
          <p:nvPr/>
        </p:nvGrpSpPr>
        <p:grpSpPr>
          <a:xfrm>
            <a:off x="3103646" y="3590676"/>
            <a:ext cx="360233" cy="362451"/>
            <a:chOff x="3107608" y="3763401"/>
            <a:chExt cx="360233" cy="362451"/>
          </a:xfrm>
        </p:grpSpPr>
        <p:sp>
          <p:nvSpPr>
            <p:cNvPr id="10042" name="Google Shape;10042;p5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3" name="Google Shape;10043;p5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4" name="Google Shape;10044;p5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45" name="Google Shape;10045;p59"/>
          <p:cNvGrpSpPr/>
          <p:nvPr/>
        </p:nvGrpSpPr>
        <p:grpSpPr>
          <a:xfrm>
            <a:off x="889343" y="3625827"/>
            <a:ext cx="351585" cy="339705"/>
            <a:chOff x="889343" y="3801227"/>
            <a:chExt cx="351585" cy="339705"/>
          </a:xfrm>
        </p:grpSpPr>
        <p:sp>
          <p:nvSpPr>
            <p:cNvPr id="10046" name="Google Shape;10046;p5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7" name="Google Shape;10047;p5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8" name="Google Shape;10048;p5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9" name="Google Shape;10049;p5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0" name="Google Shape;10050;p5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51" name="Google Shape;10051;p59"/>
          <p:cNvGrpSpPr/>
          <p:nvPr/>
        </p:nvGrpSpPr>
        <p:grpSpPr>
          <a:xfrm>
            <a:off x="4896609" y="4085472"/>
            <a:ext cx="278784" cy="355323"/>
            <a:chOff x="4896609" y="4260872"/>
            <a:chExt cx="278784" cy="355323"/>
          </a:xfrm>
        </p:grpSpPr>
        <p:sp>
          <p:nvSpPr>
            <p:cNvPr id="10052" name="Google Shape;10052;p5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3" name="Google Shape;10053;p5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4" name="Google Shape;10054;p5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5" name="Google Shape;10055;p5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6" name="Google Shape;10056;p5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7" name="Google Shape;10057;p5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58" name="Google Shape;10058;p59"/>
          <p:cNvGrpSpPr/>
          <p:nvPr/>
        </p:nvGrpSpPr>
        <p:grpSpPr>
          <a:xfrm>
            <a:off x="7598438" y="4090731"/>
            <a:ext cx="260283" cy="345914"/>
            <a:chOff x="7598438" y="4266131"/>
            <a:chExt cx="260283" cy="345914"/>
          </a:xfrm>
        </p:grpSpPr>
        <p:sp>
          <p:nvSpPr>
            <p:cNvPr id="10059" name="Google Shape;10059;p5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0" name="Google Shape;10060;p5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1" name="Google Shape;10061;p5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2" name="Google Shape;10062;p5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3" name="Google Shape;10063;p5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4" name="Google Shape;10064;p5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5" name="Google Shape;10065;p5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66" name="Google Shape;10066;p59"/>
          <p:cNvGrpSpPr/>
          <p:nvPr/>
        </p:nvGrpSpPr>
        <p:grpSpPr>
          <a:xfrm>
            <a:off x="1767069" y="3184746"/>
            <a:ext cx="286324" cy="348163"/>
            <a:chOff x="1767069" y="3360146"/>
            <a:chExt cx="286324" cy="348163"/>
          </a:xfrm>
        </p:grpSpPr>
        <p:sp>
          <p:nvSpPr>
            <p:cNvPr id="10067" name="Google Shape;10067;p5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8" name="Google Shape;10068;p5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9" name="Google Shape;10069;p5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0" name="Google Shape;10070;p5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1" name="Google Shape;10071;p5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2" name="Google Shape;10072;p5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3" name="Google Shape;10073;p5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74" name="Google Shape;10074;p59"/>
          <p:cNvGrpSpPr/>
          <p:nvPr/>
        </p:nvGrpSpPr>
        <p:grpSpPr>
          <a:xfrm>
            <a:off x="7149944" y="4090731"/>
            <a:ext cx="260283" cy="345914"/>
            <a:chOff x="7149944" y="4266131"/>
            <a:chExt cx="260283" cy="345914"/>
          </a:xfrm>
        </p:grpSpPr>
        <p:sp>
          <p:nvSpPr>
            <p:cNvPr id="10075" name="Google Shape;10075;p5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6" name="Google Shape;10076;p5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7" name="Google Shape;10077;p5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8" name="Google Shape;10078;p5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9" name="Google Shape;10079;p5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0" name="Google Shape;10080;p5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81" name="Google Shape;10081;p59"/>
          <p:cNvGrpSpPr/>
          <p:nvPr/>
        </p:nvGrpSpPr>
        <p:grpSpPr>
          <a:xfrm>
            <a:off x="6695051" y="4083951"/>
            <a:ext cx="270104" cy="360233"/>
            <a:chOff x="6695051" y="4259351"/>
            <a:chExt cx="270104" cy="360233"/>
          </a:xfrm>
        </p:grpSpPr>
        <p:sp>
          <p:nvSpPr>
            <p:cNvPr id="10082" name="Google Shape;10082;p5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3" name="Google Shape;10083;p5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4" name="Google Shape;10084;p5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5" name="Google Shape;10085;p5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86" name="Google Shape;10086;p59"/>
          <p:cNvGrpSpPr/>
          <p:nvPr/>
        </p:nvGrpSpPr>
        <p:grpSpPr>
          <a:xfrm>
            <a:off x="8047661" y="4082051"/>
            <a:ext cx="277263" cy="362514"/>
            <a:chOff x="8047661" y="4257451"/>
            <a:chExt cx="277263" cy="362514"/>
          </a:xfrm>
        </p:grpSpPr>
        <p:sp>
          <p:nvSpPr>
            <p:cNvPr id="10087" name="Google Shape;10087;p5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8" name="Google Shape;10088;p5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9" name="Google Shape;10089;p5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0" name="Google Shape;10090;p5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91" name="Google Shape;10091;p59"/>
          <p:cNvGrpSpPr/>
          <p:nvPr/>
        </p:nvGrpSpPr>
        <p:grpSpPr>
          <a:xfrm>
            <a:off x="6248078" y="3609068"/>
            <a:ext cx="277263" cy="356115"/>
            <a:chOff x="6248078" y="3784468"/>
            <a:chExt cx="277263" cy="356115"/>
          </a:xfrm>
        </p:grpSpPr>
        <p:sp>
          <p:nvSpPr>
            <p:cNvPr id="10092" name="Google Shape;10092;p5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3" name="Google Shape;10093;p5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4" name="Google Shape;10094;p5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5" name="Google Shape;10095;p5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6" name="Google Shape;10096;p5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97" name="Google Shape;10097;p59"/>
          <p:cNvGrpSpPr/>
          <p:nvPr/>
        </p:nvGrpSpPr>
        <p:grpSpPr>
          <a:xfrm>
            <a:off x="5800725" y="3610589"/>
            <a:ext cx="277644" cy="354594"/>
            <a:chOff x="5800725" y="3785989"/>
            <a:chExt cx="277644" cy="354594"/>
          </a:xfrm>
        </p:grpSpPr>
        <p:sp>
          <p:nvSpPr>
            <p:cNvPr id="10098" name="Google Shape;10098;p5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9" name="Google Shape;10099;p5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0" name="Google Shape;10100;p5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1" name="Google Shape;10101;p5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2" name="Google Shape;10102;p5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3" name="Google Shape;10103;p5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4" name="Google Shape;10104;p5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05" name="Google Shape;10105;p59"/>
          <p:cNvGrpSpPr/>
          <p:nvPr/>
        </p:nvGrpSpPr>
        <p:grpSpPr>
          <a:xfrm>
            <a:off x="2206122" y="3185348"/>
            <a:ext cx="308183" cy="347561"/>
            <a:chOff x="2206122" y="3360748"/>
            <a:chExt cx="308183" cy="347561"/>
          </a:xfrm>
        </p:grpSpPr>
        <p:sp>
          <p:nvSpPr>
            <p:cNvPr id="10106" name="Google Shape;10106;p5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7" name="Google Shape;10107;p5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8" name="Google Shape;10108;p5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9" name="Google Shape;10109;p5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0" name="Google Shape;10110;p5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11" name="Google Shape;10111;p59"/>
          <p:cNvGrpSpPr/>
          <p:nvPr/>
        </p:nvGrpSpPr>
        <p:grpSpPr>
          <a:xfrm>
            <a:off x="5353403" y="3610209"/>
            <a:ext cx="277992" cy="354974"/>
            <a:chOff x="5353403" y="3785609"/>
            <a:chExt cx="277992" cy="354974"/>
          </a:xfrm>
        </p:grpSpPr>
        <p:sp>
          <p:nvSpPr>
            <p:cNvPr id="10112" name="Google Shape;10112;p5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3" name="Google Shape;10113;p5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4" name="Google Shape;10114;p5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5" name="Google Shape;10115;p5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6" name="Google Shape;10116;p5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7" name="Google Shape;10117;p5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18" name="Google Shape;10118;p59"/>
          <p:cNvGrpSpPr/>
          <p:nvPr/>
        </p:nvGrpSpPr>
        <p:grpSpPr>
          <a:xfrm>
            <a:off x="4896229" y="3610589"/>
            <a:ext cx="278784" cy="354594"/>
            <a:chOff x="4896229" y="3785989"/>
            <a:chExt cx="278784" cy="354594"/>
          </a:xfrm>
        </p:grpSpPr>
        <p:sp>
          <p:nvSpPr>
            <p:cNvPr id="10119" name="Google Shape;10119;p5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0" name="Google Shape;10120;p5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1" name="Google Shape;10121;p5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2" name="Google Shape;10122;p5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3" name="Google Shape;10123;p5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4" name="Google Shape;10124;p5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25" name="Google Shape;10125;p59"/>
          <p:cNvGrpSpPr/>
          <p:nvPr/>
        </p:nvGrpSpPr>
        <p:grpSpPr>
          <a:xfrm>
            <a:off x="7592387" y="3612458"/>
            <a:ext cx="273874" cy="351204"/>
            <a:chOff x="7592387" y="3787858"/>
            <a:chExt cx="273874" cy="351204"/>
          </a:xfrm>
        </p:grpSpPr>
        <p:sp>
          <p:nvSpPr>
            <p:cNvPr id="10126" name="Google Shape;10126;p5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7" name="Google Shape;10127;p5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8" name="Google Shape;10128;p5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9" name="Google Shape;10129;p5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30" name="Google Shape;10130;p59"/>
          <p:cNvGrpSpPr/>
          <p:nvPr/>
        </p:nvGrpSpPr>
        <p:grpSpPr>
          <a:xfrm>
            <a:off x="7145794" y="3612458"/>
            <a:ext cx="274254" cy="350444"/>
            <a:chOff x="7145794" y="3787858"/>
            <a:chExt cx="274254" cy="350444"/>
          </a:xfrm>
        </p:grpSpPr>
        <p:sp>
          <p:nvSpPr>
            <p:cNvPr id="10131" name="Google Shape;10131;p5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2" name="Google Shape;10132;p5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3" name="Google Shape;10133;p5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4" name="Google Shape;10134;p5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5" name="Google Shape;10135;p5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6" name="Google Shape;10136;p5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37" name="Google Shape;10137;p59"/>
          <p:cNvGrpSpPr/>
          <p:nvPr/>
        </p:nvGrpSpPr>
        <p:grpSpPr>
          <a:xfrm>
            <a:off x="8054060" y="3611698"/>
            <a:ext cx="266334" cy="353834"/>
            <a:chOff x="8054060" y="3787098"/>
            <a:chExt cx="266334" cy="353834"/>
          </a:xfrm>
        </p:grpSpPr>
        <p:sp>
          <p:nvSpPr>
            <p:cNvPr id="10138" name="Google Shape;10138;p5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9" name="Google Shape;10139;p5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0" name="Google Shape;10140;p5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1" name="Google Shape;10141;p5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42" name="Google Shape;10142;p59"/>
          <p:cNvGrpSpPr/>
          <p:nvPr/>
        </p:nvGrpSpPr>
        <p:grpSpPr>
          <a:xfrm>
            <a:off x="6702211" y="3607199"/>
            <a:ext cx="270104" cy="361754"/>
            <a:chOff x="6702211" y="3782599"/>
            <a:chExt cx="270104" cy="361754"/>
          </a:xfrm>
        </p:grpSpPr>
        <p:sp>
          <p:nvSpPr>
            <p:cNvPr id="10143" name="Google Shape;10143;p5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4" name="Google Shape;10144;p5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5" name="Google Shape;10145;p5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6" name="Google Shape;10146;p5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7" name="Google Shape;10147;p5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48" name="Google Shape;10148;p59"/>
          <p:cNvGrpSpPr/>
          <p:nvPr/>
        </p:nvGrpSpPr>
        <p:grpSpPr>
          <a:xfrm>
            <a:off x="3516886" y="3263327"/>
            <a:ext cx="391854" cy="269922"/>
            <a:chOff x="3516850" y="3406526"/>
            <a:chExt cx="369674" cy="254644"/>
          </a:xfrm>
        </p:grpSpPr>
        <p:sp>
          <p:nvSpPr>
            <p:cNvPr id="10149" name="Google Shape;10149;p5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0" name="Google Shape;10150;p5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1" name="Google Shape;10151;p5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2" name="Google Shape;10152;p5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53" name="Google Shape;10153;p59"/>
          <p:cNvGrpSpPr/>
          <p:nvPr/>
        </p:nvGrpSpPr>
        <p:grpSpPr>
          <a:xfrm>
            <a:off x="1310655" y="3185127"/>
            <a:ext cx="306314" cy="347403"/>
            <a:chOff x="1310655" y="3360527"/>
            <a:chExt cx="306314" cy="347403"/>
          </a:xfrm>
        </p:grpSpPr>
        <p:sp>
          <p:nvSpPr>
            <p:cNvPr id="10154" name="Google Shape;10154;p5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5" name="Google Shape;10155;p5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6" name="Google Shape;10156;p5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7" name="Google Shape;10157;p5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8" name="Google Shape;10158;p5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59" name="Google Shape;10159;p59"/>
          <p:cNvGrpSpPr/>
          <p:nvPr/>
        </p:nvGrpSpPr>
        <p:grpSpPr>
          <a:xfrm>
            <a:off x="3119678" y="3184746"/>
            <a:ext cx="269343" cy="348543"/>
            <a:chOff x="3119678" y="3360146"/>
            <a:chExt cx="269343" cy="348543"/>
          </a:xfrm>
        </p:grpSpPr>
        <p:sp>
          <p:nvSpPr>
            <p:cNvPr id="10160" name="Google Shape;10160;p5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1" name="Google Shape;10161;p5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2" name="Google Shape;10162;p5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3" name="Google Shape;10163;p5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4" name="Google Shape;10164;p5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5" name="Google Shape;10165;p5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6" name="Google Shape;10166;p5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67" name="Google Shape;10167;p59"/>
          <p:cNvGrpSpPr/>
          <p:nvPr/>
        </p:nvGrpSpPr>
        <p:grpSpPr>
          <a:xfrm>
            <a:off x="3967213" y="3181547"/>
            <a:ext cx="368185" cy="354753"/>
            <a:chOff x="3967213" y="3356947"/>
            <a:chExt cx="368185" cy="354753"/>
          </a:xfrm>
        </p:grpSpPr>
        <p:sp>
          <p:nvSpPr>
            <p:cNvPr id="10168" name="Google Shape;10168;p5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9" name="Google Shape;10169;p5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0" name="Google Shape;10170;p5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1" name="Google Shape;10171;p5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2" name="Google Shape;10172;p5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73" name="Google Shape;10173;p59"/>
          <p:cNvGrpSpPr/>
          <p:nvPr/>
        </p:nvGrpSpPr>
        <p:grpSpPr>
          <a:xfrm>
            <a:off x="871254" y="3184746"/>
            <a:ext cx="285183" cy="347023"/>
            <a:chOff x="871254" y="3360146"/>
            <a:chExt cx="285183" cy="347023"/>
          </a:xfrm>
        </p:grpSpPr>
        <p:sp>
          <p:nvSpPr>
            <p:cNvPr id="10174" name="Google Shape;10174;p5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5" name="Google Shape;10175;p5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6" name="Google Shape;10176;p5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7" name="Google Shape;10177;p5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78" name="Google Shape;10178;p59"/>
          <p:cNvGrpSpPr/>
          <p:nvPr/>
        </p:nvGrpSpPr>
        <p:grpSpPr>
          <a:xfrm>
            <a:off x="2665165" y="3184746"/>
            <a:ext cx="281794" cy="349684"/>
            <a:chOff x="2665165" y="3360146"/>
            <a:chExt cx="281794" cy="349684"/>
          </a:xfrm>
        </p:grpSpPr>
        <p:sp>
          <p:nvSpPr>
            <p:cNvPr id="10179" name="Google Shape;10179;p5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0" name="Google Shape;10180;p5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1" name="Google Shape;10181;p5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2" name="Google Shape;10182;p5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3" name="Google Shape;10183;p5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84" name="Google Shape;10184;p59"/>
          <p:cNvGrpSpPr/>
          <p:nvPr/>
        </p:nvGrpSpPr>
        <p:grpSpPr>
          <a:xfrm>
            <a:off x="7156344" y="3172296"/>
            <a:ext cx="264465" cy="353074"/>
            <a:chOff x="7156344" y="3347696"/>
            <a:chExt cx="264465" cy="353074"/>
          </a:xfrm>
        </p:grpSpPr>
        <p:sp>
          <p:nvSpPr>
            <p:cNvPr id="10185" name="Google Shape;10185;p5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6" name="Google Shape;10186;p5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7" name="Google Shape;10187;p5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8" name="Google Shape;10188;p5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9" name="Google Shape;10189;p5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90" name="Google Shape;10190;p59"/>
          <p:cNvGrpSpPr/>
          <p:nvPr/>
        </p:nvGrpSpPr>
        <p:grpSpPr>
          <a:xfrm>
            <a:off x="6703732" y="3171536"/>
            <a:ext cx="264813" cy="352693"/>
            <a:chOff x="6703732" y="3346936"/>
            <a:chExt cx="264813" cy="352693"/>
          </a:xfrm>
        </p:grpSpPr>
        <p:sp>
          <p:nvSpPr>
            <p:cNvPr id="10191" name="Google Shape;10191;p5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2" name="Google Shape;10192;p5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3" name="Google Shape;10193;p5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4" name="Google Shape;10194;p5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5" name="Google Shape;10195;p5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96" name="Google Shape;10196;p59"/>
          <p:cNvGrpSpPr/>
          <p:nvPr/>
        </p:nvGrpSpPr>
        <p:grpSpPr>
          <a:xfrm>
            <a:off x="6252228" y="3171536"/>
            <a:ext cx="265193" cy="352693"/>
            <a:chOff x="6252228" y="3346936"/>
            <a:chExt cx="265193" cy="352693"/>
          </a:xfrm>
        </p:grpSpPr>
        <p:sp>
          <p:nvSpPr>
            <p:cNvPr id="10197" name="Google Shape;10197;p5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8" name="Google Shape;10198;p5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9" name="Google Shape;10199;p5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00" name="Google Shape;10200;p59"/>
          <p:cNvGrpSpPr/>
          <p:nvPr/>
        </p:nvGrpSpPr>
        <p:grpSpPr>
          <a:xfrm>
            <a:off x="5801105" y="3172296"/>
            <a:ext cx="264813" cy="351933"/>
            <a:chOff x="5801105" y="3347696"/>
            <a:chExt cx="264813" cy="351933"/>
          </a:xfrm>
        </p:grpSpPr>
        <p:sp>
          <p:nvSpPr>
            <p:cNvPr id="10201" name="Google Shape;10201;p5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2" name="Google Shape;10202;p5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3" name="Google Shape;10203;p5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4" name="Google Shape;10204;p5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05" name="Google Shape;10205;p59"/>
          <p:cNvGrpSpPr/>
          <p:nvPr/>
        </p:nvGrpSpPr>
        <p:grpSpPr>
          <a:xfrm>
            <a:off x="5349253" y="3171536"/>
            <a:ext cx="265922" cy="352693"/>
            <a:chOff x="5349253" y="3346936"/>
            <a:chExt cx="265922" cy="352693"/>
          </a:xfrm>
        </p:grpSpPr>
        <p:sp>
          <p:nvSpPr>
            <p:cNvPr id="10206" name="Google Shape;10206;p5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7" name="Google Shape;10207;p5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8" name="Google Shape;10208;p5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9" name="Google Shape;10209;p5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0" name="Google Shape;10210;p5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1" name="Google Shape;10211;p5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12" name="Google Shape;10212;p59"/>
          <p:cNvGrpSpPr/>
          <p:nvPr/>
        </p:nvGrpSpPr>
        <p:grpSpPr>
          <a:xfrm>
            <a:off x="4907159" y="3171536"/>
            <a:ext cx="264845" cy="354214"/>
            <a:chOff x="4907159" y="3346936"/>
            <a:chExt cx="264845" cy="354214"/>
          </a:xfrm>
        </p:grpSpPr>
        <p:sp>
          <p:nvSpPr>
            <p:cNvPr id="10213" name="Google Shape;10213;p5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4" name="Google Shape;10214;p5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15" name="Google Shape;10215;p59"/>
          <p:cNvGrpSpPr/>
          <p:nvPr/>
        </p:nvGrpSpPr>
        <p:grpSpPr>
          <a:xfrm>
            <a:off x="8048421" y="3159086"/>
            <a:ext cx="276503" cy="369674"/>
            <a:chOff x="8048421" y="3334486"/>
            <a:chExt cx="276503" cy="369674"/>
          </a:xfrm>
        </p:grpSpPr>
        <p:sp>
          <p:nvSpPr>
            <p:cNvPr id="10216" name="Google Shape;10216;p5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7" name="Google Shape;10217;p5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8" name="Google Shape;10218;p5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9" name="Google Shape;10219;p5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0" name="Google Shape;10220;p5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1" name="Google Shape;10221;p5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22" name="Google Shape;10222;p59"/>
          <p:cNvGrpSpPr/>
          <p:nvPr/>
        </p:nvGrpSpPr>
        <p:grpSpPr>
          <a:xfrm>
            <a:off x="7575787" y="3154555"/>
            <a:ext cx="295384" cy="376834"/>
            <a:chOff x="7575787" y="3329955"/>
            <a:chExt cx="295384" cy="376834"/>
          </a:xfrm>
        </p:grpSpPr>
        <p:sp>
          <p:nvSpPr>
            <p:cNvPr id="10223" name="Google Shape;10223;p5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4" name="Google Shape;10224;p5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5" name="Google Shape;10225;p5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6" name="Google Shape;10226;p5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7" name="Google Shape;10227;p5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8" name="Google Shape;10228;p5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29" name="Google Shape;10229;p59"/>
          <p:cNvGrpSpPr/>
          <p:nvPr/>
        </p:nvGrpSpPr>
        <p:grpSpPr>
          <a:xfrm>
            <a:off x="864062" y="2709103"/>
            <a:ext cx="264084" cy="347783"/>
            <a:chOff x="864062" y="2884503"/>
            <a:chExt cx="264084" cy="347783"/>
          </a:xfrm>
        </p:grpSpPr>
        <p:sp>
          <p:nvSpPr>
            <p:cNvPr id="10230" name="Google Shape;10230;p5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1" name="Google Shape;10231;p5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2" name="Google Shape;10232;p5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3" name="Google Shape;10233;p5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4" name="Google Shape;10234;p5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5" name="Google Shape;10235;p5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6" name="Google Shape;10236;p5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7" name="Google Shape;10237;p5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8" name="Google Shape;10238;p5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9" name="Google Shape;10239;p5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40" name="Google Shape;10240;p59"/>
          <p:cNvGrpSpPr/>
          <p:nvPr/>
        </p:nvGrpSpPr>
        <p:grpSpPr>
          <a:xfrm>
            <a:off x="3978523" y="2709261"/>
            <a:ext cx="348955" cy="346516"/>
            <a:chOff x="3978523" y="2884661"/>
            <a:chExt cx="348955" cy="346516"/>
          </a:xfrm>
        </p:grpSpPr>
        <p:sp>
          <p:nvSpPr>
            <p:cNvPr id="10241" name="Google Shape;10241;p5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2" name="Google Shape;10242;p5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3" name="Google Shape;10243;p5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4" name="Google Shape;10244;p5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5" name="Google Shape;10245;p5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6" name="Google Shape;10246;p5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7" name="Google Shape;10247;p5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8" name="Google Shape;10248;p5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49" name="Google Shape;10249;p59"/>
          <p:cNvGrpSpPr/>
          <p:nvPr/>
        </p:nvGrpSpPr>
        <p:grpSpPr>
          <a:xfrm>
            <a:off x="3556255" y="2709863"/>
            <a:ext cx="347435" cy="345534"/>
            <a:chOff x="3527780" y="2885263"/>
            <a:chExt cx="347435" cy="345534"/>
          </a:xfrm>
        </p:grpSpPr>
        <p:sp>
          <p:nvSpPr>
            <p:cNvPr id="10250" name="Google Shape;10250;p5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1" name="Google Shape;10251;p5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2" name="Google Shape;10252;p5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3" name="Google Shape;10253;p5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4" name="Google Shape;10254;p5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5" name="Google Shape;10255;p5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6" name="Google Shape;10256;p5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7" name="Google Shape;10257;p5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8" name="Google Shape;10258;p5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9" name="Google Shape;10259;p5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0" name="Google Shape;10260;p5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1" name="Google Shape;10261;p5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2" name="Google Shape;10262;p5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3" name="Google Shape;10263;p5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4" name="Google Shape;10264;p5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5" name="Google Shape;10265;p5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6" name="Google Shape;10266;p5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7" name="Google Shape;10267;p5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8" name="Google Shape;10268;p5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9" name="Google Shape;10269;p5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0" name="Google Shape;10270;p5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1" name="Google Shape;10271;p5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2" name="Google Shape;10272;p5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73" name="Google Shape;10273;p59"/>
          <p:cNvGrpSpPr/>
          <p:nvPr/>
        </p:nvGrpSpPr>
        <p:grpSpPr>
          <a:xfrm>
            <a:off x="2239671" y="2709103"/>
            <a:ext cx="218053" cy="348543"/>
            <a:chOff x="2239671" y="2884503"/>
            <a:chExt cx="218053" cy="348543"/>
          </a:xfrm>
        </p:grpSpPr>
        <p:sp>
          <p:nvSpPr>
            <p:cNvPr id="10274" name="Google Shape;10274;p5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5" name="Google Shape;10275;p5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6" name="Google Shape;10276;p5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7" name="Google Shape;10277;p5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8" name="Google Shape;10278;p5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79" name="Google Shape;10279;p59"/>
          <p:cNvGrpSpPr/>
          <p:nvPr/>
        </p:nvGrpSpPr>
        <p:grpSpPr>
          <a:xfrm>
            <a:off x="2691555" y="2709103"/>
            <a:ext cx="215044" cy="348924"/>
            <a:chOff x="2691555" y="2884503"/>
            <a:chExt cx="215044" cy="348924"/>
          </a:xfrm>
        </p:grpSpPr>
        <p:sp>
          <p:nvSpPr>
            <p:cNvPr id="10280" name="Google Shape;10280;p5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1" name="Google Shape;10281;p5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2" name="Google Shape;10282;p5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83" name="Google Shape;10283;p59"/>
          <p:cNvGrpSpPr/>
          <p:nvPr/>
        </p:nvGrpSpPr>
        <p:grpSpPr>
          <a:xfrm>
            <a:off x="1770459" y="2709103"/>
            <a:ext cx="254644" cy="348828"/>
            <a:chOff x="1770459" y="2884503"/>
            <a:chExt cx="254644" cy="348828"/>
          </a:xfrm>
        </p:grpSpPr>
        <p:sp>
          <p:nvSpPr>
            <p:cNvPr id="10284" name="Google Shape;10284;p5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5" name="Google Shape;10285;p5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6" name="Google Shape;10286;p5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7" name="Google Shape;10287;p5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8" name="Google Shape;10288;p5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9" name="Google Shape;10289;p5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0" name="Google Shape;10290;p5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1" name="Google Shape;10291;p5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92" name="Google Shape;10292;p59"/>
          <p:cNvGrpSpPr/>
          <p:nvPr/>
        </p:nvGrpSpPr>
        <p:grpSpPr>
          <a:xfrm>
            <a:off x="1317466" y="2709483"/>
            <a:ext cx="258382" cy="348543"/>
            <a:chOff x="1317466" y="2884883"/>
            <a:chExt cx="258382" cy="348543"/>
          </a:xfrm>
        </p:grpSpPr>
        <p:sp>
          <p:nvSpPr>
            <p:cNvPr id="10293" name="Google Shape;10293;p5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4" name="Google Shape;10294;p5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5" name="Google Shape;10295;p5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6" name="Google Shape;10296;p5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7" name="Google Shape;10297;p5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8" name="Google Shape;10298;p5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9" name="Google Shape;10299;p5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0" name="Google Shape;10300;p5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01" name="Google Shape;10301;p59"/>
          <p:cNvGrpSpPr/>
          <p:nvPr/>
        </p:nvGrpSpPr>
        <p:grpSpPr>
          <a:xfrm>
            <a:off x="3121167" y="2709483"/>
            <a:ext cx="258414" cy="348543"/>
            <a:chOff x="3121167" y="2884883"/>
            <a:chExt cx="258414" cy="348543"/>
          </a:xfrm>
        </p:grpSpPr>
        <p:sp>
          <p:nvSpPr>
            <p:cNvPr id="10302" name="Google Shape;10302;p5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3" name="Google Shape;10303;p5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4" name="Google Shape;10304;p5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5" name="Google Shape;10305;p5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6" name="Google Shape;10306;p5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7" name="Google Shape;10307;p5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8" name="Google Shape;10308;p5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9" name="Google Shape;10309;p5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10" name="Google Shape;10310;p59"/>
          <p:cNvGrpSpPr/>
          <p:nvPr/>
        </p:nvGrpSpPr>
        <p:grpSpPr>
          <a:xfrm>
            <a:off x="4899999" y="2706695"/>
            <a:ext cx="271244" cy="346801"/>
            <a:chOff x="4899999" y="2882095"/>
            <a:chExt cx="271244" cy="346801"/>
          </a:xfrm>
        </p:grpSpPr>
        <p:sp>
          <p:nvSpPr>
            <p:cNvPr id="10311" name="Google Shape;10311;p5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2" name="Google Shape;10312;p5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3" name="Google Shape;10313;p5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4" name="Google Shape;10314;p5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5" name="Google Shape;10315;p5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6" name="Google Shape;10316;p5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7" name="Google Shape;10317;p5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8" name="Google Shape;10318;p5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9" name="Google Shape;10319;p5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0" name="Google Shape;10320;p5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21" name="Google Shape;10321;p59"/>
          <p:cNvGrpSpPr/>
          <p:nvPr/>
        </p:nvGrpSpPr>
        <p:grpSpPr>
          <a:xfrm>
            <a:off x="7162775" y="2705713"/>
            <a:ext cx="259523" cy="346294"/>
            <a:chOff x="7162775" y="2881113"/>
            <a:chExt cx="259523" cy="346294"/>
          </a:xfrm>
        </p:grpSpPr>
        <p:sp>
          <p:nvSpPr>
            <p:cNvPr id="10322" name="Google Shape;10322;p5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3" name="Google Shape;10323;p5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4" name="Google Shape;10324;p5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5" name="Google Shape;10325;p5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6" name="Google Shape;10326;p5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7" name="Google Shape;10327;p5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28" name="Google Shape;10328;p59"/>
          <p:cNvGrpSpPr/>
          <p:nvPr/>
        </p:nvGrpSpPr>
        <p:grpSpPr>
          <a:xfrm>
            <a:off x="6709751" y="2706442"/>
            <a:ext cx="261075" cy="347815"/>
            <a:chOff x="6709751" y="2881842"/>
            <a:chExt cx="261075" cy="347815"/>
          </a:xfrm>
        </p:grpSpPr>
        <p:sp>
          <p:nvSpPr>
            <p:cNvPr id="10329" name="Google Shape;10329;p5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0" name="Google Shape;10330;p5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1" name="Google Shape;10331;p5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2" name="Google Shape;10332;p5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3" name="Google Shape;10333;p5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4" name="Google Shape;10334;p5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35" name="Google Shape;10335;p59"/>
          <p:cNvGrpSpPr/>
          <p:nvPr/>
        </p:nvGrpSpPr>
        <p:grpSpPr>
          <a:xfrm>
            <a:off x="5807156" y="2705713"/>
            <a:ext cx="261043" cy="348163"/>
            <a:chOff x="5807156" y="2881113"/>
            <a:chExt cx="261043" cy="348163"/>
          </a:xfrm>
        </p:grpSpPr>
        <p:sp>
          <p:nvSpPr>
            <p:cNvPr id="10336" name="Google Shape;10336;p5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7" name="Google Shape;10337;p5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8" name="Google Shape;10338;p5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9" name="Google Shape;10339;p5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0" name="Google Shape;10340;p5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41" name="Google Shape;10341;p59"/>
          <p:cNvGrpSpPr/>
          <p:nvPr/>
        </p:nvGrpSpPr>
        <p:grpSpPr>
          <a:xfrm>
            <a:off x="5355653" y="2706093"/>
            <a:ext cx="262184" cy="346643"/>
            <a:chOff x="5355653" y="2881493"/>
            <a:chExt cx="262184" cy="346643"/>
          </a:xfrm>
        </p:grpSpPr>
        <p:sp>
          <p:nvSpPr>
            <p:cNvPr id="10342" name="Google Shape;10342;p5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3" name="Google Shape;10343;p5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4" name="Google Shape;10344;p5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5" name="Google Shape;10345;p5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6" name="Google Shape;10346;p5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47" name="Google Shape;10347;p59"/>
          <p:cNvGrpSpPr/>
          <p:nvPr/>
        </p:nvGrpSpPr>
        <p:grpSpPr>
          <a:xfrm>
            <a:off x="8055961" y="2706442"/>
            <a:ext cx="260283" cy="345914"/>
            <a:chOff x="8055961" y="2881842"/>
            <a:chExt cx="260283" cy="345914"/>
          </a:xfrm>
        </p:grpSpPr>
        <p:sp>
          <p:nvSpPr>
            <p:cNvPr id="10348" name="Google Shape;10348;p5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9" name="Google Shape;10349;p5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0" name="Google Shape;10350;p5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1" name="Google Shape;10351;p5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52" name="Google Shape;10352;p59"/>
          <p:cNvGrpSpPr/>
          <p:nvPr/>
        </p:nvGrpSpPr>
        <p:grpSpPr>
          <a:xfrm>
            <a:off x="7609368" y="2718512"/>
            <a:ext cx="264813" cy="353105"/>
            <a:chOff x="7609368" y="2893912"/>
            <a:chExt cx="264813" cy="353105"/>
          </a:xfrm>
        </p:grpSpPr>
        <p:sp>
          <p:nvSpPr>
            <p:cNvPr id="10353" name="Google Shape;10353;p5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4" name="Google Shape;10354;p5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5" name="Google Shape;10355;p5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6" name="Google Shape;10356;p5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7" name="Google Shape;10357;p5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8" name="Google Shape;10358;p5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59" name="Google Shape;10359;p59"/>
          <p:cNvGrpSpPr/>
          <p:nvPr/>
        </p:nvGrpSpPr>
        <p:grpSpPr>
          <a:xfrm>
            <a:off x="6248458" y="2694372"/>
            <a:ext cx="270864" cy="360645"/>
            <a:chOff x="6248458" y="2869772"/>
            <a:chExt cx="270864" cy="360645"/>
          </a:xfrm>
        </p:grpSpPr>
        <p:sp>
          <p:nvSpPr>
            <p:cNvPr id="10360" name="Google Shape;10360;p5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1" name="Google Shape;10361;p5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2" name="Google Shape;10362;p5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3" name="Google Shape;10363;p5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4" name="Google Shape;10364;p5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65" name="Google Shape;10365;p59"/>
          <p:cNvGrpSpPr/>
          <p:nvPr/>
        </p:nvGrpSpPr>
        <p:grpSpPr>
          <a:xfrm>
            <a:off x="3075928" y="2270398"/>
            <a:ext cx="363243" cy="300675"/>
            <a:chOff x="3075928" y="2445798"/>
            <a:chExt cx="363243" cy="300675"/>
          </a:xfrm>
        </p:grpSpPr>
        <p:sp>
          <p:nvSpPr>
            <p:cNvPr id="10366" name="Google Shape;10366;p5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7" name="Google Shape;10367;p5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8" name="Google Shape;10368;p5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9" name="Google Shape;10369;p5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0" name="Google Shape;10370;p5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1" name="Google Shape;10371;p5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2" name="Google Shape;10372;p5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3" name="Google Shape;10373;p5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4" name="Google Shape;10374;p5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5" name="Google Shape;10375;p5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6" name="Google Shape;10376;p5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77" name="Google Shape;10377;p59"/>
          <p:cNvGrpSpPr/>
          <p:nvPr/>
        </p:nvGrpSpPr>
        <p:grpSpPr>
          <a:xfrm>
            <a:off x="2633105" y="2256459"/>
            <a:ext cx="363243" cy="328585"/>
            <a:chOff x="2633105" y="2431859"/>
            <a:chExt cx="363243" cy="328585"/>
          </a:xfrm>
        </p:grpSpPr>
        <p:sp>
          <p:nvSpPr>
            <p:cNvPr id="10378" name="Google Shape;10378;p5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9" name="Google Shape;10379;p5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0" name="Google Shape;10380;p5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1" name="Google Shape;10381;p5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2" name="Google Shape;10382;p5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3" name="Google Shape;10383;p5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4" name="Google Shape;10384;p5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5" name="Google Shape;10385;p5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86" name="Google Shape;10386;p59"/>
          <p:cNvGrpSpPr/>
          <p:nvPr/>
        </p:nvGrpSpPr>
        <p:grpSpPr>
          <a:xfrm>
            <a:off x="2189142" y="2245910"/>
            <a:ext cx="365904" cy="350064"/>
            <a:chOff x="2189142" y="2421310"/>
            <a:chExt cx="365904" cy="350064"/>
          </a:xfrm>
        </p:grpSpPr>
        <p:sp>
          <p:nvSpPr>
            <p:cNvPr id="10387" name="Google Shape;10387;p5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8" name="Google Shape;10388;p5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9" name="Google Shape;10389;p5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0" name="Google Shape;10390;p5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1" name="Google Shape;10391;p5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2" name="Google Shape;10392;p5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3" name="Google Shape;10393;p5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4" name="Google Shape;10394;p5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5" name="Google Shape;10395;p5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396" name="Google Shape;10396;p59"/>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397" name="Google Shape;10397;p59"/>
          <p:cNvGrpSpPr/>
          <p:nvPr/>
        </p:nvGrpSpPr>
        <p:grpSpPr>
          <a:xfrm>
            <a:off x="3961923" y="2310917"/>
            <a:ext cx="364415" cy="220936"/>
            <a:chOff x="3961923" y="2486317"/>
            <a:chExt cx="364415" cy="220936"/>
          </a:xfrm>
        </p:grpSpPr>
        <p:sp>
          <p:nvSpPr>
            <p:cNvPr id="10398" name="Google Shape;10398;p5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9" name="Google Shape;10399;p5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0" name="Google Shape;10400;p5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1" name="Google Shape;10401;p5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402" name="Google Shape;10402;p59"/>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403" name="Google Shape;10403;p59"/>
          <p:cNvGrpSpPr/>
          <p:nvPr/>
        </p:nvGrpSpPr>
        <p:grpSpPr>
          <a:xfrm>
            <a:off x="1303876" y="2243977"/>
            <a:ext cx="363275" cy="354626"/>
            <a:chOff x="1303876" y="2419377"/>
            <a:chExt cx="363275" cy="354626"/>
          </a:xfrm>
        </p:grpSpPr>
        <p:sp>
          <p:nvSpPr>
            <p:cNvPr id="10404" name="Google Shape;10404;p5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5" name="Google Shape;10405;p5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6" name="Google Shape;10406;p5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7" name="Google Shape;10407;p5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8" name="Google Shape;10408;p5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9" name="Google Shape;10409;p5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0" name="Google Shape;10410;p5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1" name="Google Shape;10411;p5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12" name="Google Shape;10412;p59"/>
          <p:cNvGrpSpPr/>
          <p:nvPr/>
        </p:nvGrpSpPr>
        <p:grpSpPr>
          <a:xfrm>
            <a:off x="861053" y="2239510"/>
            <a:ext cx="362134" cy="363623"/>
            <a:chOff x="861053" y="2414910"/>
            <a:chExt cx="362134" cy="363623"/>
          </a:xfrm>
        </p:grpSpPr>
        <p:sp>
          <p:nvSpPr>
            <p:cNvPr id="10413" name="Google Shape;10413;p5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4" name="Google Shape;10414;p5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5" name="Google Shape;10415;p5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6" name="Google Shape;10416;p5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7" name="Google Shape;10417;p5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18" name="Google Shape;10418;p59"/>
          <p:cNvGrpSpPr/>
          <p:nvPr/>
        </p:nvGrpSpPr>
        <p:grpSpPr>
          <a:xfrm>
            <a:off x="7594288" y="2239859"/>
            <a:ext cx="279513" cy="355735"/>
            <a:chOff x="7594288" y="2415259"/>
            <a:chExt cx="279513" cy="355735"/>
          </a:xfrm>
        </p:grpSpPr>
        <p:sp>
          <p:nvSpPr>
            <p:cNvPr id="10419" name="Google Shape;10419;p5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0" name="Google Shape;10420;p5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1" name="Google Shape;10421;p5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2" name="Google Shape;10422;p5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3" name="Google Shape;10423;p5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4" name="Google Shape;10424;p5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25" name="Google Shape;10425;p59"/>
          <p:cNvGrpSpPr/>
          <p:nvPr/>
        </p:nvGrpSpPr>
        <p:grpSpPr>
          <a:xfrm>
            <a:off x="7145794" y="2240239"/>
            <a:ext cx="278784" cy="355735"/>
            <a:chOff x="7145794" y="2415639"/>
            <a:chExt cx="278784" cy="355735"/>
          </a:xfrm>
        </p:grpSpPr>
        <p:sp>
          <p:nvSpPr>
            <p:cNvPr id="10426" name="Google Shape;10426;p5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7" name="Google Shape;10427;p5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8" name="Google Shape;10428;p5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9" name="Google Shape;10429;p5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0" name="Google Shape;10430;p5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1" name="Google Shape;10431;p5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2" name="Google Shape;10432;p5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3" name="Google Shape;10433;p5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4" name="Google Shape;10434;p5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5" name="Google Shape;10435;p5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36" name="Google Shape;10436;p59"/>
          <p:cNvGrpSpPr/>
          <p:nvPr/>
        </p:nvGrpSpPr>
        <p:grpSpPr>
          <a:xfrm>
            <a:off x="6698441" y="2239130"/>
            <a:ext cx="277644" cy="357984"/>
            <a:chOff x="6698441" y="2414530"/>
            <a:chExt cx="277644" cy="357984"/>
          </a:xfrm>
        </p:grpSpPr>
        <p:sp>
          <p:nvSpPr>
            <p:cNvPr id="10437" name="Google Shape;10437;p5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8" name="Google Shape;10438;p5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9" name="Google Shape;10439;p5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0" name="Google Shape;10440;p5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1" name="Google Shape;10441;p5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2" name="Google Shape;10442;p5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43" name="Google Shape;10443;p59"/>
          <p:cNvGrpSpPr/>
          <p:nvPr/>
        </p:nvGrpSpPr>
        <p:grpSpPr>
          <a:xfrm>
            <a:off x="4897750" y="2240239"/>
            <a:ext cx="279513" cy="357255"/>
            <a:chOff x="4897750" y="2415639"/>
            <a:chExt cx="279513" cy="357255"/>
          </a:xfrm>
        </p:grpSpPr>
        <p:sp>
          <p:nvSpPr>
            <p:cNvPr id="10444" name="Google Shape;10444;p5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5" name="Google Shape;10445;p5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6" name="Google Shape;10446;p5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7" name="Google Shape;10447;p5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8" name="Google Shape;10448;p5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9" name="Google Shape;10449;p5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0" name="Google Shape;10450;p5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1" name="Google Shape;10451;p5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52" name="Google Shape;10452;p59"/>
          <p:cNvGrpSpPr/>
          <p:nvPr/>
        </p:nvGrpSpPr>
        <p:grpSpPr>
          <a:xfrm>
            <a:off x="5812066" y="2240619"/>
            <a:ext cx="264813" cy="353454"/>
            <a:chOff x="5812066" y="2416019"/>
            <a:chExt cx="264813" cy="353454"/>
          </a:xfrm>
        </p:grpSpPr>
        <p:sp>
          <p:nvSpPr>
            <p:cNvPr id="10453" name="Google Shape;10453;p5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4" name="Google Shape;10454;p5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5" name="Google Shape;10455;p5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6" name="Google Shape;10456;p5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7" name="Google Shape;10457;p5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8" name="Google Shape;10458;p5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9" name="Google Shape;10459;p5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60" name="Google Shape;10460;p59"/>
          <p:cNvGrpSpPr/>
          <p:nvPr/>
        </p:nvGrpSpPr>
        <p:grpSpPr>
          <a:xfrm>
            <a:off x="8054820" y="2240999"/>
            <a:ext cx="264433" cy="353454"/>
            <a:chOff x="8054820" y="2416399"/>
            <a:chExt cx="264433" cy="353454"/>
          </a:xfrm>
        </p:grpSpPr>
        <p:sp>
          <p:nvSpPr>
            <p:cNvPr id="10461" name="Google Shape;10461;p5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2" name="Google Shape;10462;p5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3" name="Google Shape;10463;p5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4" name="Google Shape;10464;p5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5" name="Google Shape;10465;p5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6" name="Google Shape;10466;p5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67" name="Google Shape;10467;p59"/>
          <p:cNvGrpSpPr/>
          <p:nvPr/>
        </p:nvGrpSpPr>
        <p:grpSpPr>
          <a:xfrm>
            <a:off x="5356413" y="2237990"/>
            <a:ext cx="271212" cy="361374"/>
            <a:chOff x="5356413" y="2413390"/>
            <a:chExt cx="271212" cy="361374"/>
          </a:xfrm>
        </p:grpSpPr>
        <p:sp>
          <p:nvSpPr>
            <p:cNvPr id="10468" name="Google Shape;10468;p5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9" name="Google Shape;10469;p5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0" name="Google Shape;10470;p5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1" name="Google Shape;10471;p5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2" name="Google Shape;10472;p5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73" name="Google Shape;10473;p59"/>
          <p:cNvGrpSpPr/>
          <p:nvPr/>
        </p:nvGrpSpPr>
        <p:grpSpPr>
          <a:xfrm>
            <a:off x="6255238" y="2236849"/>
            <a:ext cx="271244" cy="360994"/>
            <a:chOff x="6255238" y="2412249"/>
            <a:chExt cx="271244" cy="360994"/>
          </a:xfrm>
        </p:grpSpPr>
        <p:sp>
          <p:nvSpPr>
            <p:cNvPr id="10474" name="Google Shape;10474;p5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5" name="Google Shape;10475;p5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6" name="Google Shape;10476;p5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7" name="Google Shape;10477;p5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8" name="Google Shape;10478;p5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9" name="Google Shape;10479;p5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80" name="Google Shape;10480;p59"/>
          <p:cNvGrpSpPr/>
          <p:nvPr/>
        </p:nvGrpSpPr>
        <p:grpSpPr>
          <a:xfrm>
            <a:off x="2185372" y="1782399"/>
            <a:ext cx="366664" cy="366981"/>
            <a:chOff x="2185372" y="1957799"/>
            <a:chExt cx="366664" cy="366981"/>
          </a:xfrm>
        </p:grpSpPr>
        <p:sp>
          <p:nvSpPr>
            <p:cNvPr id="10481" name="Google Shape;10481;p5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2" name="Google Shape;10482;p5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3" name="Google Shape;10483;p5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4" name="Google Shape;10484;p5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5" name="Google Shape;10485;p5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6" name="Google Shape;10486;p5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7" name="Google Shape;10487;p5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8" name="Google Shape;10488;p5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89" name="Google Shape;10489;p59"/>
          <p:cNvGrpSpPr/>
          <p:nvPr/>
        </p:nvGrpSpPr>
        <p:grpSpPr>
          <a:xfrm>
            <a:off x="1737258" y="1812971"/>
            <a:ext cx="370814" cy="307359"/>
            <a:chOff x="1737258" y="1988371"/>
            <a:chExt cx="370814" cy="307359"/>
          </a:xfrm>
        </p:grpSpPr>
        <p:sp>
          <p:nvSpPr>
            <p:cNvPr id="10490" name="Google Shape;10490;p5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1" name="Google Shape;10491;p5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2" name="Google Shape;10492;p5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3" name="Google Shape;10493;p5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94" name="Google Shape;10494;p59"/>
          <p:cNvGrpSpPr/>
          <p:nvPr/>
        </p:nvGrpSpPr>
        <p:grpSpPr>
          <a:xfrm>
            <a:off x="848983" y="1814111"/>
            <a:ext cx="369294" cy="304350"/>
            <a:chOff x="848983" y="1989511"/>
            <a:chExt cx="369294" cy="304350"/>
          </a:xfrm>
        </p:grpSpPr>
        <p:sp>
          <p:nvSpPr>
            <p:cNvPr id="10495" name="Google Shape;10495;p5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6" name="Google Shape;10496;p5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7" name="Google Shape;10497;p5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8" name="Google Shape;10498;p5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9" name="Google Shape;10499;p5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00" name="Google Shape;10500;p59"/>
          <p:cNvGrpSpPr/>
          <p:nvPr/>
        </p:nvGrpSpPr>
        <p:grpSpPr>
          <a:xfrm>
            <a:off x="3074027" y="1808377"/>
            <a:ext cx="380604" cy="313854"/>
            <a:chOff x="3074027" y="1983777"/>
            <a:chExt cx="380604" cy="313854"/>
          </a:xfrm>
        </p:grpSpPr>
        <p:sp>
          <p:nvSpPr>
            <p:cNvPr id="10501" name="Google Shape;10501;p5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2" name="Google Shape;10502;p5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3" name="Google Shape;10503;p5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4" name="Google Shape;10504;p5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5" name="Google Shape;10505;p5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06" name="Google Shape;10506;p59"/>
          <p:cNvGrpSpPr/>
          <p:nvPr/>
        </p:nvGrpSpPr>
        <p:grpSpPr>
          <a:xfrm>
            <a:off x="3522521" y="1800457"/>
            <a:ext cx="367013" cy="331278"/>
            <a:chOff x="3522521" y="1975857"/>
            <a:chExt cx="367013" cy="331278"/>
          </a:xfrm>
        </p:grpSpPr>
        <p:sp>
          <p:nvSpPr>
            <p:cNvPr id="10507" name="Google Shape;10507;p5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8" name="Google Shape;10508;p5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9" name="Google Shape;10509;p5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0" name="Google Shape;10510;p5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1" name="Google Shape;10511;p5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2" name="Google Shape;10512;p5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3" name="Google Shape;10513;p5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14" name="Google Shape;10514;p59"/>
          <p:cNvGrpSpPr/>
          <p:nvPr/>
        </p:nvGrpSpPr>
        <p:grpSpPr>
          <a:xfrm>
            <a:off x="2630824" y="1801566"/>
            <a:ext cx="368185" cy="330454"/>
            <a:chOff x="2630824" y="1976966"/>
            <a:chExt cx="368185" cy="330454"/>
          </a:xfrm>
        </p:grpSpPr>
        <p:sp>
          <p:nvSpPr>
            <p:cNvPr id="10515" name="Google Shape;10515;p5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6" name="Google Shape;10516;p5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7" name="Google Shape;10517;p5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8" name="Google Shape;10518;p5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9" name="Google Shape;10519;p5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0" name="Google Shape;10520;p5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1" name="Google Shape;10521;p5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2" name="Google Shape;10522;p5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23" name="Google Shape;10523;p59"/>
          <p:cNvGrpSpPr/>
          <p:nvPr/>
        </p:nvGrpSpPr>
        <p:grpSpPr>
          <a:xfrm>
            <a:off x="1293706" y="1791016"/>
            <a:ext cx="369294" cy="350444"/>
            <a:chOff x="1293706" y="1966416"/>
            <a:chExt cx="369294" cy="350444"/>
          </a:xfrm>
        </p:grpSpPr>
        <p:sp>
          <p:nvSpPr>
            <p:cNvPr id="10524" name="Google Shape;10524;p5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5" name="Google Shape;10525;p5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6" name="Google Shape;10526;p5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7" name="Google Shape;10527;p5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8" name="Google Shape;10528;p5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9" name="Google Shape;10529;p5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0" name="Google Shape;10530;p5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1" name="Google Shape;10531;p5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32" name="Google Shape;10532;p59"/>
          <p:cNvGrpSpPr/>
          <p:nvPr/>
        </p:nvGrpSpPr>
        <p:grpSpPr>
          <a:xfrm>
            <a:off x="3967213" y="1800077"/>
            <a:ext cx="368185" cy="331816"/>
            <a:chOff x="3967213" y="1975477"/>
            <a:chExt cx="368185" cy="331816"/>
          </a:xfrm>
        </p:grpSpPr>
        <p:sp>
          <p:nvSpPr>
            <p:cNvPr id="10533" name="Google Shape;10533;p5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4" name="Google Shape;10534;p5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5" name="Google Shape;10535;p5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36" name="Google Shape;10536;p59"/>
          <p:cNvGrpSpPr/>
          <p:nvPr/>
        </p:nvGrpSpPr>
        <p:grpSpPr>
          <a:xfrm>
            <a:off x="8047661" y="1793646"/>
            <a:ext cx="279132" cy="356875"/>
            <a:chOff x="8047661" y="1969046"/>
            <a:chExt cx="279132" cy="356875"/>
          </a:xfrm>
        </p:grpSpPr>
        <p:sp>
          <p:nvSpPr>
            <p:cNvPr id="10537" name="Google Shape;10537;p5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8" name="Google Shape;10538;p5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9" name="Google Shape;10539;p5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0" name="Google Shape;10540;p5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41" name="Google Shape;10541;p59"/>
          <p:cNvGrpSpPr/>
          <p:nvPr/>
        </p:nvGrpSpPr>
        <p:grpSpPr>
          <a:xfrm>
            <a:off x="7596157" y="1792759"/>
            <a:ext cx="279544" cy="358142"/>
            <a:chOff x="7596157" y="1968159"/>
            <a:chExt cx="279544" cy="358142"/>
          </a:xfrm>
        </p:grpSpPr>
        <p:sp>
          <p:nvSpPr>
            <p:cNvPr id="10542" name="Google Shape;10542;p5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3" name="Google Shape;10543;p5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4" name="Google Shape;10544;p5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5" name="Google Shape;10545;p5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6" name="Google Shape;10546;p5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7" name="Google Shape;10547;p5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48" name="Google Shape;10548;p59"/>
          <p:cNvGrpSpPr/>
          <p:nvPr/>
        </p:nvGrpSpPr>
        <p:grpSpPr>
          <a:xfrm>
            <a:off x="7147315" y="1793646"/>
            <a:ext cx="279513" cy="357636"/>
            <a:chOff x="7147315" y="1969046"/>
            <a:chExt cx="279513" cy="357636"/>
          </a:xfrm>
        </p:grpSpPr>
        <p:sp>
          <p:nvSpPr>
            <p:cNvPr id="10549" name="Google Shape;10549;p5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0" name="Google Shape;10550;p5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1" name="Google Shape;10551;p5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2" name="Google Shape;10552;p5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3" name="Google Shape;10553;p5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4" name="Google Shape;10554;p5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5" name="Google Shape;10555;p5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56" name="Google Shape;10556;p59"/>
          <p:cNvGrpSpPr/>
          <p:nvPr/>
        </p:nvGrpSpPr>
        <p:grpSpPr>
          <a:xfrm>
            <a:off x="6697681" y="1792917"/>
            <a:ext cx="280305" cy="359093"/>
            <a:chOff x="6697681" y="1968317"/>
            <a:chExt cx="280305" cy="359093"/>
          </a:xfrm>
        </p:grpSpPr>
        <p:sp>
          <p:nvSpPr>
            <p:cNvPr id="10557" name="Google Shape;10557;p5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8" name="Google Shape;10558;p5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9" name="Google Shape;10559;p5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0" name="Google Shape;10560;p5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1" name="Google Shape;10561;p5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2" name="Google Shape;10562;p5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3" name="Google Shape;10563;p5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64" name="Google Shape;10564;p59"/>
          <p:cNvGrpSpPr/>
          <p:nvPr/>
        </p:nvGrpSpPr>
        <p:grpSpPr>
          <a:xfrm>
            <a:off x="6248839" y="1792537"/>
            <a:ext cx="280273" cy="358744"/>
            <a:chOff x="6248839" y="1967937"/>
            <a:chExt cx="280273" cy="358744"/>
          </a:xfrm>
        </p:grpSpPr>
        <p:sp>
          <p:nvSpPr>
            <p:cNvPr id="10565" name="Google Shape;10565;p5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6" name="Google Shape;10566;p5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7" name="Google Shape;10567;p5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8" name="Google Shape;10568;p5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9" name="Google Shape;10569;p5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0" name="Google Shape;10570;p5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71" name="Google Shape;10571;p59"/>
          <p:cNvGrpSpPr/>
          <p:nvPr/>
        </p:nvGrpSpPr>
        <p:grpSpPr>
          <a:xfrm>
            <a:off x="5801485" y="1793646"/>
            <a:ext cx="279164" cy="357794"/>
            <a:chOff x="5801485" y="1969046"/>
            <a:chExt cx="279164" cy="357794"/>
          </a:xfrm>
        </p:grpSpPr>
        <p:sp>
          <p:nvSpPr>
            <p:cNvPr id="10572" name="Google Shape;10572;p5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3" name="Google Shape;10573;p5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4" name="Google Shape;10574;p5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5" name="Google Shape;10575;p5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6" name="Google Shape;10576;p5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7" name="Google Shape;10577;p5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8" name="Google Shape;10578;p5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9" name="Google Shape;10579;p5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0" name="Google Shape;10580;p5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1" name="Google Shape;10581;p5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2" name="Google Shape;10582;p5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3" name="Google Shape;10583;p5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4" name="Google Shape;10584;p5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85" name="Google Shape;10585;p59"/>
          <p:cNvGrpSpPr/>
          <p:nvPr/>
        </p:nvGrpSpPr>
        <p:grpSpPr>
          <a:xfrm>
            <a:off x="5352643" y="1793646"/>
            <a:ext cx="278404" cy="358364"/>
            <a:chOff x="5352643" y="1969046"/>
            <a:chExt cx="278404" cy="358364"/>
          </a:xfrm>
        </p:grpSpPr>
        <p:sp>
          <p:nvSpPr>
            <p:cNvPr id="10586" name="Google Shape;10586;p5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7" name="Google Shape;10587;p5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8" name="Google Shape;10588;p5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9" name="Google Shape;10589;p5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90" name="Google Shape;10590;p59"/>
          <p:cNvGrpSpPr/>
          <p:nvPr/>
        </p:nvGrpSpPr>
        <p:grpSpPr>
          <a:xfrm>
            <a:off x="4897750" y="1792917"/>
            <a:ext cx="279132" cy="358364"/>
            <a:chOff x="4897750" y="1968317"/>
            <a:chExt cx="279132" cy="358364"/>
          </a:xfrm>
        </p:grpSpPr>
        <p:sp>
          <p:nvSpPr>
            <p:cNvPr id="10591" name="Google Shape;10591;p5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2" name="Google Shape;10592;p5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3" name="Google Shape;10593;p5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4" name="Google Shape;10594;p5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5" name="Google Shape;10595;p5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6" name="Google Shape;10596;p5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7" name="Google Shape;10597;p5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8" name="Google Shape;10598;p5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9" name="Google Shape;10599;p5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0" name="Google Shape;10600;p5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1" name="Google Shape;10601;p5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2" name="Google Shape;10602;p5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3" name="Google Shape;10603;p5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604" name="Google Shape;10604;p59"/>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605" name="Google Shape;10605;p59"/>
          <p:cNvGrpSpPr/>
          <p:nvPr/>
        </p:nvGrpSpPr>
        <p:grpSpPr>
          <a:xfrm>
            <a:off x="1767449" y="1337644"/>
            <a:ext cx="324403" cy="347783"/>
            <a:chOff x="1767449" y="1513044"/>
            <a:chExt cx="324403" cy="347783"/>
          </a:xfrm>
        </p:grpSpPr>
        <p:sp>
          <p:nvSpPr>
            <p:cNvPr id="10606" name="Google Shape;10606;p5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7" name="Google Shape;10607;p5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8" name="Google Shape;10608;p5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9" name="Google Shape;10609;p5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0" name="Google Shape;10610;p5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1" name="Google Shape;10611;p5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2" name="Google Shape;10612;p5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3" name="Google Shape;10613;p5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4" name="Google Shape;10614;p5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15" name="Google Shape;10615;p59"/>
          <p:cNvGrpSpPr/>
          <p:nvPr/>
        </p:nvGrpSpPr>
        <p:grpSpPr>
          <a:xfrm>
            <a:off x="4007193" y="1337327"/>
            <a:ext cx="320633" cy="348100"/>
            <a:chOff x="4007193" y="1512727"/>
            <a:chExt cx="320633" cy="348100"/>
          </a:xfrm>
        </p:grpSpPr>
        <p:sp>
          <p:nvSpPr>
            <p:cNvPr id="10616" name="Google Shape;10616;p5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7" name="Google Shape;10617;p5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8" name="Google Shape;10618;p5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9" name="Google Shape;10619;p5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0" name="Google Shape;10620;p5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21" name="Google Shape;10621;p59"/>
          <p:cNvGrpSpPr/>
          <p:nvPr/>
        </p:nvGrpSpPr>
        <p:grpSpPr>
          <a:xfrm>
            <a:off x="3530425" y="1333347"/>
            <a:ext cx="368175" cy="344594"/>
            <a:chOff x="3530425" y="1508747"/>
            <a:chExt cx="368175" cy="344594"/>
          </a:xfrm>
        </p:grpSpPr>
        <p:sp>
          <p:nvSpPr>
            <p:cNvPr id="10622" name="Google Shape;10622;p5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3" name="Google Shape;10623;p5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4" name="Google Shape;10624;p5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5" name="Google Shape;10625;p5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26" name="Google Shape;10626;p59"/>
          <p:cNvGrpSpPr/>
          <p:nvPr/>
        </p:nvGrpSpPr>
        <p:grpSpPr>
          <a:xfrm>
            <a:off x="3127598" y="1337834"/>
            <a:ext cx="289714" cy="347593"/>
            <a:chOff x="3127598" y="1513234"/>
            <a:chExt cx="289714" cy="347593"/>
          </a:xfrm>
        </p:grpSpPr>
        <p:sp>
          <p:nvSpPr>
            <p:cNvPr id="10627" name="Google Shape;10627;p5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8" name="Google Shape;10628;p5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9" name="Google Shape;10629;p5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0" name="Google Shape;10630;p5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1" name="Google Shape;10631;p5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32" name="Google Shape;10632;p59"/>
          <p:cNvGrpSpPr/>
          <p:nvPr/>
        </p:nvGrpSpPr>
        <p:grpSpPr>
          <a:xfrm>
            <a:off x="2662884" y="1337644"/>
            <a:ext cx="322914" cy="348543"/>
            <a:chOff x="2662884" y="1513044"/>
            <a:chExt cx="322914" cy="348543"/>
          </a:xfrm>
        </p:grpSpPr>
        <p:sp>
          <p:nvSpPr>
            <p:cNvPr id="10633" name="Google Shape;10633;p5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4" name="Google Shape;10634;p5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5" name="Google Shape;10635;p5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6" name="Google Shape;10636;p5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7" name="Google Shape;10637;p5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8" name="Google Shape;10638;p5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9" name="Google Shape;10639;p5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0" name="Google Shape;10640;p5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1" name="Google Shape;10641;p5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2" name="Google Shape;10642;p5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43" name="Google Shape;10643;p59"/>
          <p:cNvGrpSpPr/>
          <p:nvPr/>
        </p:nvGrpSpPr>
        <p:grpSpPr>
          <a:xfrm>
            <a:off x="2232511" y="1337359"/>
            <a:ext cx="299534" cy="348068"/>
            <a:chOff x="2232511" y="1512759"/>
            <a:chExt cx="299534" cy="348068"/>
          </a:xfrm>
        </p:grpSpPr>
        <p:sp>
          <p:nvSpPr>
            <p:cNvPr id="10644" name="Google Shape;10644;p5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5" name="Google Shape;10645;p5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6" name="Google Shape;10646;p5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7" name="Google Shape;10647;p5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8" name="Google Shape;10648;p5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9" name="Google Shape;10649;p5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0" name="Google Shape;10650;p5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1" name="Google Shape;10651;p5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2" name="Google Shape;10652;p5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3" name="Google Shape;10653;p5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4" name="Google Shape;10654;p5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55" name="Google Shape;10655;p59"/>
          <p:cNvGrpSpPr/>
          <p:nvPr/>
        </p:nvGrpSpPr>
        <p:grpSpPr>
          <a:xfrm>
            <a:off x="1331406" y="1337961"/>
            <a:ext cx="301784" cy="348607"/>
            <a:chOff x="1331406" y="1513361"/>
            <a:chExt cx="301784" cy="348607"/>
          </a:xfrm>
        </p:grpSpPr>
        <p:sp>
          <p:nvSpPr>
            <p:cNvPr id="10656" name="Google Shape;10656;p5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7" name="Google Shape;10657;p5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8" name="Google Shape;10658;p5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9" name="Google Shape;10659;p5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60" name="Google Shape;10660;p59"/>
          <p:cNvGrpSpPr/>
          <p:nvPr/>
        </p:nvGrpSpPr>
        <p:grpSpPr>
          <a:xfrm>
            <a:off x="7144274" y="1324814"/>
            <a:ext cx="282174" cy="355735"/>
            <a:chOff x="7144274" y="1500214"/>
            <a:chExt cx="282174" cy="355735"/>
          </a:xfrm>
        </p:grpSpPr>
        <p:sp>
          <p:nvSpPr>
            <p:cNvPr id="10661" name="Google Shape;10661;p5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2" name="Google Shape;10662;p5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3" name="Google Shape;10663;p5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4" name="Google Shape;10664;p5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5" name="Google Shape;10665;p5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6" name="Google Shape;10666;p5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67" name="Google Shape;10667;p59"/>
          <p:cNvGrpSpPr/>
          <p:nvPr/>
        </p:nvGrpSpPr>
        <p:grpSpPr>
          <a:xfrm>
            <a:off x="6685262" y="1324814"/>
            <a:ext cx="289682" cy="354594"/>
            <a:chOff x="6685262" y="1500214"/>
            <a:chExt cx="289682" cy="354594"/>
          </a:xfrm>
        </p:grpSpPr>
        <p:sp>
          <p:nvSpPr>
            <p:cNvPr id="10668" name="Google Shape;10668;p5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9" name="Google Shape;10669;p5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0" name="Google Shape;10670;p5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1" name="Google Shape;10671;p5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72" name="Google Shape;10672;p59"/>
          <p:cNvGrpSpPr/>
          <p:nvPr/>
        </p:nvGrpSpPr>
        <p:grpSpPr>
          <a:xfrm>
            <a:off x="6200938" y="1325194"/>
            <a:ext cx="322154" cy="355355"/>
            <a:chOff x="6200938" y="1500594"/>
            <a:chExt cx="322154" cy="355355"/>
          </a:xfrm>
        </p:grpSpPr>
        <p:sp>
          <p:nvSpPr>
            <p:cNvPr id="10673" name="Google Shape;10673;p5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4" name="Google Shape;10674;p5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5" name="Google Shape;10675;p5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6" name="Google Shape;10676;p5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7" name="Google Shape;10677;p5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78" name="Google Shape;10678;p59"/>
          <p:cNvGrpSpPr/>
          <p:nvPr/>
        </p:nvGrpSpPr>
        <p:grpSpPr>
          <a:xfrm>
            <a:off x="5289631" y="1324814"/>
            <a:ext cx="332355" cy="354974"/>
            <a:chOff x="5289631" y="1500214"/>
            <a:chExt cx="332355" cy="354974"/>
          </a:xfrm>
        </p:grpSpPr>
        <p:sp>
          <p:nvSpPr>
            <p:cNvPr id="10679" name="Google Shape;10679;p5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0" name="Google Shape;10680;p5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1" name="Google Shape;10681;p5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2" name="Google Shape;10682;p5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3" name="Google Shape;10683;p5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4" name="Google Shape;10684;p5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85" name="Google Shape;10685;p59"/>
          <p:cNvGrpSpPr/>
          <p:nvPr/>
        </p:nvGrpSpPr>
        <p:grpSpPr>
          <a:xfrm>
            <a:off x="5748295" y="1324433"/>
            <a:ext cx="323294" cy="356115"/>
            <a:chOff x="5748295" y="1499833"/>
            <a:chExt cx="323294" cy="356115"/>
          </a:xfrm>
        </p:grpSpPr>
        <p:sp>
          <p:nvSpPr>
            <p:cNvPr id="10686" name="Google Shape;10686;p5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7" name="Google Shape;10687;p5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8" name="Google Shape;10688;p5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9" name="Google Shape;10689;p5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0" name="Google Shape;10690;p5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1" name="Google Shape;10691;p5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2" name="Google Shape;10692;p5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93" name="Google Shape;10693;p59"/>
          <p:cNvGrpSpPr/>
          <p:nvPr/>
        </p:nvGrpSpPr>
        <p:grpSpPr>
          <a:xfrm>
            <a:off x="8047661" y="1325637"/>
            <a:ext cx="278404" cy="355260"/>
            <a:chOff x="8047661" y="1501037"/>
            <a:chExt cx="278404" cy="355260"/>
          </a:xfrm>
        </p:grpSpPr>
        <p:sp>
          <p:nvSpPr>
            <p:cNvPr id="10694" name="Google Shape;10694;p5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5" name="Google Shape;10695;p5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6" name="Google Shape;10696;p5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7" name="Google Shape;10697;p5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98" name="Google Shape;10698;p59"/>
          <p:cNvGrpSpPr/>
          <p:nvPr/>
        </p:nvGrpSpPr>
        <p:grpSpPr>
          <a:xfrm>
            <a:off x="4903389" y="1324814"/>
            <a:ext cx="267854" cy="355735"/>
            <a:chOff x="4903389" y="1500214"/>
            <a:chExt cx="267854" cy="355735"/>
          </a:xfrm>
        </p:grpSpPr>
        <p:sp>
          <p:nvSpPr>
            <p:cNvPr id="10699" name="Google Shape;10699;p5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0" name="Google Shape;10700;p5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1" name="Google Shape;10701;p5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2" name="Google Shape;10702;p5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3" name="Google Shape;10703;p5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04" name="Google Shape;10704;p59"/>
          <p:cNvGrpSpPr/>
          <p:nvPr/>
        </p:nvGrpSpPr>
        <p:grpSpPr>
          <a:xfrm>
            <a:off x="7613518" y="1325954"/>
            <a:ext cx="264433" cy="353074"/>
            <a:chOff x="7613518" y="1501354"/>
            <a:chExt cx="264433" cy="353074"/>
          </a:xfrm>
        </p:grpSpPr>
        <p:sp>
          <p:nvSpPr>
            <p:cNvPr id="10705" name="Google Shape;10705;p5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6" name="Google Shape;10706;p5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7" name="Google Shape;10707;p5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8" name="Google Shape;10708;p5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9" name="Google Shape;10709;p5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0" name="Google Shape;10710;p5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11" name="Google Shape;10711;p59"/>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dirty="0">
              <a:solidFill>
                <a:srgbClr val="FFFFFF"/>
              </a:solidFill>
            </a:endParaRPr>
          </a:p>
        </p:txBody>
      </p:sp>
      <p:sp>
        <p:nvSpPr>
          <p:cNvPr id="10712" name="Google Shape;10712;p59"/>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dirty="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16"/>
        <p:cNvGrpSpPr/>
        <p:nvPr/>
      </p:nvGrpSpPr>
      <p:grpSpPr>
        <a:xfrm>
          <a:off x="0" y="0"/>
          <a:ext cx="0" cy="0"/>
          <a:chOff x="0" y="0"/>
          <a:chExt cx="0" cy="0"/>
        </a:xfrm>
      </p:grpSpPr>
      <p:grpSp>
        <p:nvGrpSpPr>
          <p:cNvPr id="10717" name="Google Shape;10717;p60"/>
          <p:cNvGrpSpPr/>
          <p:nvPr/>
        </p:nvGrpSpPr>
        <p:grpSpPr>
          <a:xfrm>
            <a:off x="1757085" y="1325225"/>
            <a:ext cx="371069" cy="359396"/>
            <a:chOff x="1757085" y="1500675"/>
            <a:chExt cx="371069" cy="359396"/>
          </a:xfrm>
        </p:grpSpPr>
        <p:sp>
          <p:nvSpPr>
            <p:cNvPr id="10718" name="Google Shape;10718;p6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9" name="Google Shape;10719;p6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0" name="Google Shape;10720;p6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1" name="Google Shape;10721;p6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2" name="Google Shape;10722;p6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3" name="Google Shape;10723;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4" name="Google Shape;10724;p6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5" name="Google Shape;10725;p6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6" name="Google Shape;10726;p6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7" name="Google Shape;10727;p6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8" name="Google Shape;10728;p6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9" name="Google Shape;10729;p6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0" name="Google Shape;10730;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1" name="Google Shape;10731;p6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2" name="Google Shape;10732;p6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3" name="Google Shape;10733;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4" name="Google Shape;10734;p6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5" name="Google Shape;10735;p6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6" name="Google Shape;10736;p6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7" name="Google Shape;10737;p6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8" name="Google Shape;10738;p6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9" name="Google Shape;10739;p6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0" name="Google Shape;10740;p6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1" name="Google Shape;10741;p6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2" name="Google Shape;10742;p6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3" name="Google Shape;10743;p6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4" name="Google Shape;10744;p6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5" name="Google Shape;10745;p6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6" name="Google Shape;10746;p6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47" name="Google Shape;10747;p60"/>
          <p:cNvGrpSpPr/>
          <p:nvPr/>
        </p:nvGrpSpPr>
        <p:grpSpPr>
          <a:xfrm>
            <a:off x="2774209" y="1779241"/>
            <a:ext cx="116693" cy="374186"/>
            <a:chOff x="2774209" y="1954691"/>
            <a:chExt cx="116693" cy="374186"/>
          </a:xfrm>
        </p:grpSpPr>
        <p:sp>
          <p:nvSpPr>
            <p:cNvPr id="10748" name="Google Shape;10748;p6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9" name="Google Shape;10749;p6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50" name="Google Shape;10750;p60"/>
          <p:cNvGrpSpPr/>
          <p:nvPr/>
        </p:nvGrpSpPr>
        <p:grpSpPr>
          <a:xfrm>
            <a:off x="4017435" y="1324462"/>
            <a:ext cx="315092" cy="359397"/>
            <a:chOff x="4017435" y="1499912"/>
            <a:chExt cx="315092" cy="359397"/>
          </a:xfrm>
        </p:grpSpPr>
        <p:sp>
          <p:nvSpPr>
            <p:cNvPr id="10751" name="Google Shape;10751;p6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2" name="Google Shape;10752;p6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53" name="Google Shape;10753;p60"/>
          <p:cNvGrpSpPr/>
          <p:nvPr/>
        </p:nvGrpSpPr>
        <p:grpSpPr>
          <a:xfrm>
            <a:off x="3963652" y="1824309"/>
            <a:ext cx="374154" cy="284050"/>
            <a:chOff x="3963652" y="1999759"/>
            <a:chExt cx="374154" cy="284050"/>
          </a:xfrm>
        </p:grpSpPr>
        <p:sp>
          <p:nvSpPr>
            <p:cNvPr id="10754" name="Google Shape;10754;p6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5" name="Google Shape;10755;p6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6" name="Google Shape;10756;p6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57" name="Google Shape;10757;p60"/>
          <p:cNvGrpSpPr/>
          <p:nvPr/>
        </p:nvGrpSpPr>
        <p:grpSpPr>
          <a:xfrm>
            <a:off x="1777536" y="1839416"/>
            <a:ext cx="376444" cy="253772"/>
            <a:chOff x="1777536" y="2014866"/>
            <a:chExt cx="376444" cy="253772"/>
          </a:xfrm>
        </p:grpSpPr>
        <p:sp>
          <p:nvSpPr>
            <p:cNvPr id="10758" name="Google Shape;10758;p6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9" name="Google Shape;10759;p6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0" name="Google Shape;10760;p6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1" name="Google Shape;10761;p6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2" name="Google Shape;10762;p6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63" name="Google Shape;10763;p60"/>
          <p:cNvGrpSpPr/>
          <p:nvPr/>
        </p:nvGrpSpPr>
        <p:grpSpPr>
          <a:xfrm>
            <a:off x="1309875" y="1881876"/>
            <a:ext cx="374154" cy="169680"/>
            <a:chOff x="1309875" y="2057326"/>
            <a:chExt cx="374154" cy="169680"/>
          </a:xfrm>
        </p:grpSpPr>
        <p:sp>
          <p:nvSpPr>
            <p:cNvPr id="10764" name="Google Shape;10764;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5" name="Google Shape;10765;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6" name="Google Shape;10766;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7" name="Google Shape;10767;p6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8" name="Google Shape;10768;p6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9" name="Google Shape;10769;p6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0" name="Google Shape;10770;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1" name="Google Shape;10771;p6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2" name="Google Shape;10772;p6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3" name="Google Shape;10773;p6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4" name="Google Shape;10774;p6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75" name="Google Shape;10775;p60"/>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76" name="Google Shape;10776;p60"/>
          <p:cNvGrpSpPr/>
          <p:nvPr/>
        </p:nvGrpSpPr>
        <p:grpSpPr>
          <a:xfrm>
            <a:off x="2347450" y="1779114"/>
            <a:ext cx="113639" cy="373168"/>
            <a:chOff x="2347450" y="1954564"/>
            <a:chExt cx="113639" cy="373168"/>
          </a:xfrm>
        </p:grpSpPr>
        <p:sp>
          <p:nvSpPr>
            <p:cNvPr id="10777" name="Google Shape;10777;p6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8" name="Google Shape;10778;p6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79" name="Google Shape;10779;p60"/>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80" name="Google Shape;10780;p60"/>
          <p:cNvGrpSpPr/>
          <p:nvPr/>
        </p:nvGrpSpPr>
        <p:grpSpPr>
          <a:xfrm>
            <a:off x="3110102" y="1324430"/>
            <a:ext cx="330613" cy="358379"/>
            <a:chOff x="3110102" y="1499880"/>
            <a:chExt cx="330613" cy="358379"/>
          </a:xfrm>
        </p:grpSpPr>
        <p:sp>
          <p:nvSpPr>
            <p:cNvPr id="10781" name="Google Shape;10781;p6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2" name="Google Shape;10782;p6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3" name="Google Shape;10783;p6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4" name="Google Shape;10784;p6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5" name="Google Shape;10785;p6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6" name="Google Shape;10786;p6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7" name="Google Shape;10787;p6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88" name="Google Shape;10788;p60"/>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89" name="Google Shape;10789;p60"/>
          <p:cNvGrpSpPr/>
          <p:nvPr/>
        </p:nvGrpSpPr>
        <p:grpSpPr>
          <a:xfrm>
            <a:off x="3485575" y="1824309"/>
            <a:ext cx="373772" cy="284050"/>
            <a:chOff x="3531200" y="1999759"/>
            <a:chExt cx="373772" cy="284050"/>
          </a:xfrm>
        </p:grpSpPr>
        <p:sp>
          <p:nvSpPr>
            <p:cNvPr id="10790" name="Google Shape;10790;p6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1" name="Google Shape;10791;p6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2" name="Google Shape;10792;p6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3" name="Google Shape;10793;p6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94" name="Google Shape;10794;p60"/>
          <p:cNvGrpSpPr/>
          <p:nvPr/>
        </p:nvGrpSpPr>
        <p:grpSpPr>
          <a:xfrm>
            <a:off x="2667058" y="1324843"/>
            <a:ext cx="330231" cy="359015"/>
            <a:chOff x="2667058" y="1500293"/>
            <a:chExt cx="330231" cy="359015"/>
          </a:xfrm>
        </p:grpSpPr>
        <p:sp>
          <p:nvSpPr>
            <p:cNvPr id="10795" name="Google Shape;10795;p6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6" name="Google Shape;10796;p6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7" name="Google Shape;10797;p6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8" name="Google Shape;10798;p6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9" name="Google Shape;10799;p6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0" name="Google Shape;10800;p6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1" name="Google Shape;10801;p6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2" name="Google Shape;10802;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3" name="Google Shape;10803;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4" name="Google Shape;10804;p6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5" name="Google Shape;10805;p6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6" name="Google Shape;10806;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7" name="Google Shape;10807;p6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8" name="Google Shape;10808;p6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9" name="Google Shape;10809;p6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0" name="Google Shape;10810;p6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1" name="Google Shape;10811;p6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2" name="Google Shape;10812;p6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13" name="Google Shape;10813;p60"/>
          <p:cNvGrpSpPr/>
          <p:nvPr/>
        </p:nvGrpSpPr>
        <p:grpSpPr>
          <a:xfrm>
            <a:off x="3567553" y="1324462"/>
            <a:ext cx="320022" cy="359778"/>
            <a:chOff x="3567553" y="1499912"/>
            <a:chExt cx="320022" cy="359778"/>
          </a:xfrm>
        </p:grpSpPr>
        <p:sp>
          <p:nvSpPr>
            <p:cNvPr id="10814" name="Google Shape;10814;p6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5" name="Google Shape;10815;p6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6" name="Google Shape;10816;p6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7" name="Google Shape;10817;p6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8" name="Google Shape;10818;p6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9" name="Google Shape;10819;p6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20" name="Google Shape;10820;p60"/>
          <p:cNvGrpSpPr/>
          <p:nvPr/>
        </p:nvGrpSpPr>
        <p:grpSpPr>
          <a:xfrm>
            <a:off x="1309875" y="1324462"/>
            <a:ext cx="359015" cy="358633"/>
            <a:chOff x="1309875" y="1499912"/>
            <a:chExt cx="359015" cy="358633"/>
          </a:xfrm>
        </p:grpSpPr>
        <p:sp>
          <p:nvSpPr>
            <p:cNvPr id="10821" name="Google Shape;10821;p6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2" name="Google Shape;10822;p6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3" name="Google Shape;10823;p6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4" name="Google Shape;10824;p6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5" name="Google Shape;10825;p6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6" name="Google Shape;10826;p6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7" name="Google Shape;10827;p6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8" name="Google Shape;10828;p6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9" name="Google Shape;10829;p6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30" name="Google Shape;10830;p60"/>
          <p:cNvGrpSpPr/>
          <p:nvPr/>
        </p:nvGrpSpPr>
        <p:grpSpPr>
          <a:xfrm>
            <a:off x="2219466" y="1324843"/>
            <a:ext cx="330613" cy="359015"/>
            <a:chOff x="2219466" y="1500293"/>
            <a:chExt cx="330613" cy="359015"/>
          </a:xfrm>
        </p:grpSpPr>
        <p:sp>
          <p:nvSpPr>
            <p:cNvPr id="10831" name="Google Shape;10831;p6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2" name="Google Shape;10832;p6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33" name="Google Shape;10833;p60"/>
          <p:cNvGrpSpPr/>
          <p:nvPr/>
        </p:nvGrpSpPr>
        <p:grpSpPr>
          <a:xfrm>
            <a:off x="5343544" y="1333908"/>
            <a:ext cx="244676" cy="351095"/>
            <a:chOff x="5343544" y="1509358"/>
            <a:chExt cx="244676" cy="351095"/>
          </a:xfrm>
        </p:grpSpPr>
        <p:sp>
          <p:nvSpPr>
            <p:cNvPr id="10834" name="Google Shape;10834;p6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5" name="Google Shape;10835;p6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6" name="Google Shape;10836;p6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37" name="Google Shape;10837;p60"/>
          <p:cNvGrpSpPr/>
          <p:nvPr/>
        </p:nvGrpSpPr>
        <p:grpSpPr>
          <a:xfrm>
            <a:off x="4882340" y="1333908"/>
            <a:ext cx="246171" cy="351095"/>
            <a:chOff x="4882340" y="1509358"/>
            <a:chExt cx="246171" cy="351095"/>
          </a:xfrm>
        </p:grpSpPr>
        <p:sp>
          <p:nvSpPr>
            <p:cNvPr id="10838" name="Google Shape;10838;p6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9" name="Google Shape;10839;p6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0" name="Google Shape;10840;p6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1" name="Google Shape;10841;p6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2" name="Google Shape;10842;p6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43" name="Google Shape;10843;p60"/>
          <p:cNvGrpSpPr/>
          <p:nvPr/>
        </p:nvGrpSpPr>
        <p:grpSpPr>
          <a:xfrm>
            <a:off x="6273204" y="1333558"/>
            <a:ext cx="236343" cy="351445"/>
            <a:chOff x="6273204" y="1509008"/>
            <a:chExt cx="236343" cy="351445"/>
          </a:xfrm>
        </p:grpSpPr>
        <p:sp>
          <p:nvSpPr>
            <p:cNvPr id="10844" name="Google Shape;10844;p6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5" name="Google Shape;10845;p6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846" name="Google Shape;10846;p60"/>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847" name="Google Shape;10847;p60"/>
          <p:cNvGrpSpPr/>
          <p:nvPr/>
        </p:nvGrpSpPr>
        <p:grpSpPr>
          <a:xfrm>
            <a:off x="7219530" y="1332794"/>
            <a:ext cx="191625" cy="352209"/>
            <a:chOff x="7219530" y="1508244"/>
            <a:chExt cx="191625" cy="352209"/>
          </a:xfrm>
        </p:grpSpPr>
        <p:sp>
          <p:nvSpPr>
            <p:cNvPr id="10848" name="Google Shape;10848;p6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9" name="Google Shape;10849;p6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50" name="Google Shape;10850;p60"/>
          <p:cNvGrpSpPr/>
          <p:nvPr/>
        </p:nvGrpSpPr>
        <p:grpSpPr>
          <a:xfrm>
            <a:off x="7699309" y="1333176"/>
            <a:ext cx="154922" cy="351827"/>
            <a:chOff x="7699309" y="1508626"/>
            <a:chExt cx="154922" cy="351827"/>
          </a:xfrm>
        </p:grpSpPr>
        <p:sp>
          <p:nvSpPr>
            <p:cNvPr id="10851" name="Google Shape;10851;p6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2" name="Google Shape;10852;p6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3" name="Google Shape;10853;p6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4" name="Google Shape;10854;p6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5" name="Google Shape;10855;p6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6" name="Google Shape;10856;p6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7" name="Google Shape;10857;p6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58" name="Google Shape;10858;p60"/>
          <p:cNvGrpSpPr/>
          <p:nvPr/>
        </p:nvGrpSpPr>
        <p:grpSpPr>
          <a:xfrm>
            <a:off x="8161690" y="1333558"/>
            <a:ext cx="153396" cy="351064"/>
            <a:chOff x="8161690" y="1509008"/>
            <a:chExt cx="153396" cy="351064"/>
          </a:xfrm>
        </p:grpSpPr>
        <p:sp>
          <p:nvSpPr>
            <p:cNvPr id="10859" name="Google Shape;10859;p6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0" name="Google Shape;10860;p6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1" name="Google Shape;10861;p6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2" name="Google Shape;10862;p6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63" name="Google Shape;10863;p60"/>
          <p:cNvGrpSpPr/>
          <p:nvPr/>
        </p:nvGrpSpPr>
        <p:grpSpPr>
          <a:xfrm>
            <a:off x="6746940" y="1333431"/>
            <a:ext cx="213221" cy="352304"/>
            <a:chOff x="6746940" y="1508881"/>
            <a:chExt cx="213221" cy="352304"/>
          </a:xfrm>
        </p:grpSpPr>
        <p:sp>
          <p:nvSpPr>
            <p:cNvPr id="10864" name="Google Shape;10864;p6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5" name="Google Shape;10865;p6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6" name="Google Shape;10866;p6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7" name="Google Shape;10867;p6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68" name="Google Shape;10868;p60"/>
          <p:cNvGrpSpPr/>
          <p:nvPr/>
        </p:nvGrpSpPr>
        <p:grpSpPr>
          <a:xfrm>
            <a:off x="5770336" y="1832165"/>
            <a:ext cx="350682" cy="292097"/>
            <a:chOff x="5770336" y="2007615"/>
            <a:chExt cx="350682" cy="292097"/>
          </a:xfrm>
        </p:grpSpPr>
        <p:sp>
          <p:nvSpPr>
            <p:cNvPr id="10869" name="Google Shape;10869;p6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0" name="Google Shape;10870;p6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1" name="Google Shape;10871;p6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2" name="Google Shape;10872;p6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73" name="Google Shape;10873;p60"/>
          <p:cNvGrpSpPr/>
          <p:nvPr/>
        </p:nvGrpSpPr>
        <p:grpSpPr>
          <a:xfrm>
            <a:off x="5326878" y="1804908"/>
            <a:ext cx="350332" cy="346229"/>
            <a:chOff x="5326878" y="1980358"/>
            <a:chExt cx="350332" cy="346229"/>
          </a:xfrm>
        </p:grpSpPr>
        <p:sp>
          <p:nvSpPr>
            <p:cNvPr id="10874" name="Google Shape;10874;p6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5" name="Google Shape;10875;p6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6" name="Google Shape;10876;p6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7" name="Google Shape;10877;p6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878" name="Google Shape;10878;p60"/>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879" name="Google Shape;10879;p60"/>
          <p:cNvGrpSpPr/>
          <p:nvPr/>
        </p:nvGrpSpPr>
        <p:grpSpPr>
          <a:xfrm>
            <a:off x="4883835" y="1817121"/>
            <a:ext cx="350300" cy="323043"/>
            <a:chOff x="4883835" y="1992571"/>
            <a:chExt cx="350300" cy="323043"/>
          </a:xfrm>
        </p:grpSpPr>
        <p:sp>
          <p:nvSpPr>
            <p:cNvPr id="10880" name="Google Shape;10880;p6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1" name="Google Shape;10881;p6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2" name="Google Shape;10882;p6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3" name="Google Shape;10883;p6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4" name="Google Shape;10884;p6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5" name="Google Shape;10885;p6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86" name="Google Shape;10886;p60"/>
          <p:cNvGrpSpPr/>
          <p:nvPr/>
        </p:nvGrpSpPr>
        <p:grpSpPr>
          <a:xfrm>
            <a:off x="7548967" y="1803477"/>
            <a:ext cx="333285" cy="349950"/>
            <a:chOff x="7548967" y="1978927"/>
            <a:chExt cx="333285" cy="349950"/>
          </a:xfrm>
        </p:grpSpPr>
        <p:sp>
          <p:nvSpPr>
            <p:cNvPr id="10887" name="Google Shape;10887;p6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8" name="Google Shape;10888;p6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9" name="Google Shape;10889;p6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0" name="Google Shape;10890;p6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1" name="Google Shape;10891;p6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2" name="Google Shape;10892;p6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3" name="Google Shape;10893;p6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94" name="Google Shape;10894;p60"/>
          <p:cNvGrpSpPr/>
          <p:nvPr/>
        </p:nvGrpSpPr>
        <p:grpSpPr>
          <a:xfrm>
            <a:off x="6214142" y="1803477"/>
            <a:ext cx="346515" cy="350300"/>
            <a:chOff x="6214142" y="1978927"/>
            <a:chExt cx="346515" cy="350300"/>
          </a:xfrm>
        </p:grpSpPr>
        <p:sp>
          <p:nvSpPr>
            <p:cNvPr id="10895" name="Google Shape;10895;p6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6" name="Google Shape;10896;p6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97" name="Google Shape;10897;p60"/>
          <p:cNvGrpSpPr/>
          <p:nvPr/>
        </p:nvGrpSpPr>
        <p:grpSpPr>
          <a:xfrm>
            <a:off x="7105923" y="1803095"/>
            <a:ext cx="333285" cy="350682"/>
            <a:chOff x="7105923" y="1978545"/>
            <a:chExt cx="333285" cy="350682"/>
          </a:xfrm>
        </p:grpSpPr>
        <p:sp>
          <p:nvSpPr>
            <p:cNvPr id="10898" name="Google Shape;10898;p6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9" name="Google Shape;10899;p6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0" name="Google Shape;10900;p6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1" name="Google Shape;10901;p6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2" name="Google Shape;10902;p6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3" name="Google Shape;10903;p6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4" name="Google Shape;10904;p6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905" name="Google Shape;10905;p60"/>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6" name="Google Shape;10906;p60"/>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907" name="Google Shape;10907;p60"/>
          <p:cNvGrpSpPr/>
          <p:nvPr/>
        </p:nvGrpSpPr>
        <p:grpSpPr>
          <a:xfrm>
            <a:off x="3616406" y="2246902"/>
            <a:ext cx="203393" cy="351827"/>
            <a:chOff x="3616406" y="2422352"/>
            <a:chExt cx="203393" cy="351827"/>
          </a:xfrm>
        </p:grpSpPr>
        <p:sp>
          <p:nvSpPr>
            <p:cNvPr id="10908" name="Google Shape;10908;p6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9" name="Google Shape;10909;p6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10" name="Google Shape;10910;p60"/>
          <p:cNvGrpSpPr/>
          <p:nvPr/>
        </p:nvGrpSpPr>
        <p:grpSpPr>
          <a:xfrm>
            <a:off x="878187" y="2246520"/>
            <a:ext cx="272696" cy="351827"/>
            <a:chOff x="913012" y="2421970"/>
            <a:chExt cx="272696" cy="351827"/>
          </a:xfrm>
        </p:grpSpPr>
        <p:sp>
          <p:nvSpPr>
            <p:cNvPr id="10911" name="Google Shape;10911;p6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2" name="Google Shape;10912;p6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3" name="Google Shape;10913;p6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4" name="Google Shape;10914;p6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15" name="Google Shape;10915;p60"/>
          <p:cNvGrpSpPr/>
          <p:nvPr/>
        </p:nvGrpSpPr>
        <p:grpSpPr>
          <a:xfrm>
            <a:off x="2274743" y="2246902"/>
            <a:ext cx="255649" cy="351445"/>
            <a:chOff x="2274743" y="2422352"/>
            <a:chExt cx="255649" cy="351445"/>
          </a:xfrm>
        </p:grpSpPr>
        <p:sp>
          <p:nvSpPr>
            <p:cNvPr id="10916" name="Google Shape;10916;p6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7" name="Google Shape;10917;p6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8" name="Google Shape;10918;p6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19" name="Google Shape;10919;p60"/>
          <p:cNvGrpSpPr/>
          <p:nvPr/>
        </p:nvGrpSpPr>
        <p:grpSpPr>
          <a:xfrm>
            <a:off x="2708723" y="2245789"/>
            <a:ext cx="246552" cy="352558"/>
            <a:chOff x="2708723" y="2421239"/>
            <a:chExt cx="246552" cy="352558"/>
          </a:xfrm>
        </p:grpSpPr>
        <p:sp>
          <p:nvSpPr>
            <p:cNvPr id="10920" name="Google Shape;10920;p6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1" name="Google Shape;10921;p6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22" name="Google Shape;10922;p60"/>
          <p:cNvGrpSpPr/>
          <p:nvPr/>
        </p:nvGrpSpPr>
        <p:grpSpPr>
          <a:xfrm>
            <a:off x="1835485" y="2246902"/>
            <a:ext cx="259433" cy="350714"/>
            <a:chOff x="1835485" y="2422352"/>
            <a:chExt cx="259433" cy="350714"/>
          </a:xfrm>
        </p:grpSpPr>
        <p:sp>
          <p:nvSpPr>
            <p:cNvPr id="10923" name="Google Shape;10923;p6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4" name="Google Shape;10924;p6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5" name="Google Shape;10925;p6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6" name="Google Shape;10926;p6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7" name="Google Shape;10927;p6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8" name="Google Shape;10928;p6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9" name="Google Shape;10929;p6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30" name="Google Shape;10930;p60"/>
          <p:cNvGrpSpPr/>
          <p:nvPr/>
        </p:nvGrpSpPr>
        <p:grpSpPr>
          <a:xfrm>
            <a:off x="3150240" y="2246902"/>
            <a:ext cx="212489" cy="351445"/>
            <a:chOff x="3150240" y="2422352"/>
            <a:chExt cx="212489" cy="351445"/>
          </a:xfrm>
        </p:grpSpPr>
        <p:sp>
          <p:nvSpPr>
            <p:cNvPr id="10931" name="Google Shape;10931;p6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2" name="Google Shape;10932;p6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33" name="Google Shape;10933;p60"/>
          <p:cNvGrpSpPr/>
          <p:nvPr/>
        </p:nvGrpSpPr>
        <p:grpSpPr>
          <a:xfrm>
            <a:off x="1367060" y="2246679"/>
            <a:ext cx="269261" cy="352050"/>
            <a:chOff x="1367060" y="2422129"/>
            <a:chExt cx="269261" cy="352050"/>
          </a:xfrm>
        </p:grpSpPr>
        <p:sp>
          <p:nvSpPr>
            <p:cNvPr id="10934" name="Google Shape;10934;p6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5" name="Google Shape;10935;p6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6" name="Google Shape;10936;p6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7" name="Google Shape;10937;p6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8" name="Google Shape;10938;p6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9" name="Google Shape;10939;p6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0" name="Google Shape;10940;p6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1" name="Google Shape;10941;p6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2" name="Google Shape;10942;p6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3" name="Google Shape;10943;p6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4" name="Google Shape;10944;p6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5" name="Google Shape;10945;p6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6" name="Google Shape;10946;p6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7" name="Google Shape;10947;p6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948" name="Google Shape;10948;p60"/>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949" name="Google Shape;10949;p60"/>
          <p:cNvGrpSpPr/>
          <p:nvPr/>
        </p:nvGrpSpPr>
        <p:grpSpPr>
          <a:xfrm>
            <a:off x="4882690" y="2249955"/>
            <a:ext cx="274573" cy="350682"/>
            <a:chOff x="4882690" y="2425405"/>
            <a:chExt cx="274573" cy="350682"/>
          </a:xfrm>
        </p:grpSpPr>
        <p:sp>
          <p:nvSpPr>
            <p:cNvPr id="10950" name="Google Shape;10950;p6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1" name="Google Shape;10951;p6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52" name="Google Shape;10952;p60"/>
          <p:cNvGrpSpPr/>
          <p:nvPr/>
        </p:nvGrpSpPr>
        <p:grpSpPr>
          <a:xfrm>
            <a:off x="6627639" y="2268434"/>
            <a:ext cx="355993" cy="313247"/>
            <a:chOff x="6627639" y="2443884"/>
            <a:chExt cx="355993" cy="313247"/>
          </a:xfrm>
        </p:grpSpPr>
        <p:sp>
          <p:nvSpPr>
            <p:cNvPr id="10953" name="Google Shape;10953;p6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4" name="Google Shape;10954;p6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5" name="Google Shape;10955;p6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56" name="Google Shape;10956;p60"/>
          <p:cNvGrpSpPr/>
          <p:nvPr/>
        </p:nvGrpSpPr>
        <p:grpSpPr>
          <a:xfrm>
            <a:off x="6183451" y="2286690"/>
            <a:ext cx="351445" cy="277976"/>
            <a:chOff x="6183451" y="2462140"/>
            <a:chExt cx="351445" cy="277976"/>
          </a:xfrm>
        </p:grpSpPr>
        <p:sp>
          <p:nvSpPr>
            <p:cNvPr id="10957" name="Google Shape;10957;p6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8" name="Google Shape;10958;p6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9" name="Google Shape;10959;p6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0" name="Google Shape;10960;p6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1" name="Google Shape;10961;p6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2" name="Google Shape;10962;p6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3" name="Google Shape;10963;p6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64" name="Google Shape;10964;p60"/>
          <p:cNvGrpSpPr/>
          <p:nvPr/>
        </p:nvGrpSpPr>
        <p:grpSpPr>
          <a:xfrm>
            <a:off x="5735477" y="2254408"/>
            <a:ext cx="353354" cy="341299"/>
            <a:chOff x="5735477" y="2429858"/>
            <a:chExt cx="353354" cy="341299"/>
          </a:xfrm>
        </p:grpSpPr>
        <p:sp>
          <p:nvSpPr>
            <p:cNvPr id="10965" name="Google Shape;10965;p6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6" name="Google Shape;10966;p6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7" name="Google Shape;10967;p6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8" name="Google Shape;10968;p6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9" name="Google Shape;10969;p6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0" name="Google Shape;10970;p6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71" name="Google Shape;10971;p60"/>
          <p:cNvGrpSpPr/>
          <p:nvPr/>
        </p:nvGrpSpPr>
        <p:grpSpPr>
          <a:xfrm>
            <a:off x="5243735" y="2271523"/>
            <a:ext cx="405255" cy="275499"/>
            <a:chOff x="5283337" y="2478774"/>
            <a:chExt cx="358633" cy="243913"/>
          </a:xfrm>
        </p:grpSpPr>
        <p:sp>
          <p:nvSpPr>
            <p:cNvPr id="10972" name="Google Shape;10972;p6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3" name="Google Shape;10973;p6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4" name="Google Shape;10974;p6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5" name="Google Shape;10975;p6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6" name="Google Shape;10976;p6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7" name="Google Shape;10977;p6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8" name="Google Shape;10978;p6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9" name="Google Shape;10979;p6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0" name="Google Shape;10980;p6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1" name="Google Shape;10981;p6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2" name="Google Shape;10982;p6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3" name="Google Shape;10983;p6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4" name="Google Shape;10984;p6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5" name="Google Shape;10985;p6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6" name="Google Shape;10986;p6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7" name="Google Shape;10987;p6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8" name="Google Shape;10988;p6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89" name="Google Shape;10989;p60"/>
          <p:cNvGrpSpPr/>
          <p:nvPr/>
        </p:nvGrpSpPr>
        <p:grpSpPr>
          <a:xfrm>
            <a:off x="7964753" y="2295373"/>
            <a:ext cx="362068" cy="258670"/>
            <a:chOff x="7964753" y="2470823"/>
            <a:chExt cx="362068" cy="258670"/>
          </a:xfrm>
        </p:grpSpPr>
        <p:sp>
          <p:nvSpPr>
            <p:cNvPr id="10990" name="Google Shape;10990;p6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1" name="Google Shape;10991;p6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2" name="Google Shape;10992;p6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3" name="Google Shape;10993;p6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4" name="Google Shape;10994;p6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5" name="Google Shape;10995;p6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6" name="Google Shape;10996;p6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7" name="Google Shape;10997;p6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8" name="Google Shape;10998;p6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99" name="Google Shape;10999;p60"/>
          <p:cNvGrpSpPr/>
          <p:nvPr/>
        </p:nvGrpSpPr>
        <p:grpSpPr>
          <a:xfrm>
            <a:off x="7524349" y="2280997"/>
            <a:ext cx="350332" cy="288948"/>
            <a:chOff x="7524349" y="2456447"/>
            <a:chExt cx="350332" cy="288948"/>
          </a:xfrm>
        </p:grpSpPr>
        <p:sp>
          <p:nvSpPr>
            <p:cNvPr id="11000" name="Google Shape;11000;p6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1" name="Google Shape;11001;p6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2" name="Google Shape;11002;p6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3" name="Google Shape;11003;p6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4" name="Google Shape;11004;p6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05" name="Google Shape;11005;p60"/>
          <p:cNvGrpSpPr/>
          <p:nvPr/>
        </p:nvGrpSpPr>
        <p:grpSpPr>
          <a:xfrm>
            <a:off x="3972749" y="2719143"/>
            <a:ext cx="355230" cy="356725"/>
            <a:chOff x="3972749" y="2894211"/>
            <a:chExt cx="355230" cy="356725"/>
          </a:xfrm>
        </p:grpSpPr>
        <p:sp>
          <p:nvSpPr>
            <p:cNvPr id="11006" name="Google Shape;11006;p6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7" name="Google Shape;11007;p6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8" name="Google Shape;11008;p6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9" name="Google Shape;11009;p6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0" name="Google Shape;11010;p6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11" name="Google Shape;11011;p60"/>
          <p:cNvGrpSpPr/>
          <p:nvPr/>
        </p:nvGrpSpPr>
        <p:grpSpPr>
          <a:xfrm>
            <a:off x="3527797" y="2743553"/>
            <a:ext cx="355993" cy="307904"/>
            <a:chOff x="3527797" y="2918796"/>
            <a:chExt cx="355993" cy="307904"/>
          </a:xfrm>
        </p:grpSpPr>
        <p:sp>
          <p:nvSpPr>
            <p:cNvPr id="11012" name="Google Shape;11012;p6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3" name="Google Shape;11013;p6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4" name="Google Shape;11014;p6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5" name="Google Shape;11015;p6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6" name="Google Shape;11016;p6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7" name="Google Shape;11017;p6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8" name="Google Shape;11018;p6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9" name="Google Shape;11019;p6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0" name="Google Shape;11020;p6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1" name="Google Shape;11021;p6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22" name="Google Shape;11022;p60"/>
          <p:cNvGrpSpPr/>
          <p:nvPr/>
        </p:nvGrpSpPr>
        <p:grpSpPr>
          <a:xfrm>
            <a:off x="3082845" y="2746336"/>
            <a:ext cx="356375" cy="302338"/>
            <a:chOff x="3082845" y="2920959"/>
            <a:chExt cx="356375" cy="302338"/>
          </a:xfrm>
        </p:grpSpPr>
        <p:sp>
          <p:nvSpPr>
            <p:cNvPr id="11023" name="Google Shape;11023;p6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4" name="Google Shape;11024;p6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25" name="Google Shape;11025;p60"/>
          <p:cNvGrpSpPr/>
          <p:nvPr/>
        </p:nvGrpSpPr>
        <p:grpSpPr>
          <a:xfrm>
            <a:off x="2639038" y="2719699"/>
            <a:ext cx="355612" cy="355612"/>
            <a:chOff x="2639038" y="2894942"/>
            <a:chExt cx="355612" cy="355612"/>
          </a:xfrm>
        </p:grpSpPr>
        <p:sp>
          <p:nvSpPr>
            <p:cNvPr id="11026" name="Google Shape;11026;p6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7" name="Google Shape;11027;p6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28" name="Google Shape;11028;p60"/>
          <p:cNvGrpSpPr/>
          <p:nvPr/>
        </p:nvGrpSpPr>
        <p:grpSpPr>
          <a:xfrm>
            <a:off x="2194468" y="2763622"/>
            <a:ext cx="355993" cy="267766"/>
            <a:chOff x="2194468" y="2938865"/>
            <a:chExt cx="355993" cy="267766"/>
          </a:xfrm>
        </p:grpSpPr>
        <p:sp>
          <p:nvSpPr>
            <p:cNvPr id="11029" name="Google Shape;11029;p6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0" name="Google Shape;11030;p6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1" name="Google Shape;11031;p6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2" name="Google Shape;11032;p6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3" name="Google Shape;11033;p6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4" name="Google Shape;11034;p6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5" name="Google Shape;11035;p6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6" name="Google Shape;11036;p6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7" name="Google Shape;11037;p6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8" name="Google Shape;11038;p6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9" name="Google Shape;11039;p6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0" name="Google Shape;11040;p6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1" name="Google Shape;11041;p6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2" name="Google Shape;11042;p6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3" name="Google Shape;11043;p6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4" name="Google Shape;11044;p6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5" name="Google Shape;11045;p6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6" name="Google Shape;11046;p6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7" name="Google Shape;11047;p6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8" name="Google Shape;11048;p6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49" name="Google Shape;11049;p60"/>
          <p:cNvGrpSpPr/>
          <p:nvPr/>
        </p:nvGrpSpPr>
        <p:grpSpPr>
          <a:xfrm>
            <a:off x="1749897" y="2719699"/>
            <a:ext cx="355993" cy="355612"/>
            <a:chOff x="1749897" y="2894561"/>
            <a:chExt cx="355993" cy="355612"/>
          </a:xfrm>
        </p:grpSpPr>
        <p:sp>
          <p:nvSpPr>
            <p:cNvPr id="11050" name="Google Shape;11050;p6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1" name="Google Shape;11051;p6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2" name="Google Shape;11052;p6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3" name="Google Shape;11053;p6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4" name="Google Shape;11054;p6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5" name="Google Shape;11055;p6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6" name="Google Shape;11056;p6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7" name="Google Shape;11057;p6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8" name="Google Shape;11058;p6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9" name="Google Shape;11059;p6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0" name="Google Shape;11060;p6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61" name="Google Shape;11061;p60"/>
          <p:cNvGrpSpPr/>
          <p:nvPr/>
        </p:nvGrpSpPr>
        <p:grpSpPr>
          <a:xfrm>
            <a:off x="1305327" y="2718761"/>
            <a:ext cx="357520" cy="357488"/>
            <a:chOff x="1305327" y="2894211"/>
            <a:chExt cx="357520" cy="357488"/>
          </a:xfrm>
        </p:grpSpPr>
        <p:sp>
          <p:nvSpPr>
            <p:cNvPr id="11062" name="Google Shape;11062;p6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3" name="Google Shape;11063;p6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4" name="Google Shape;11064;p6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5" name="Google Shape;11065;p6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6" name="Google Shape;11066;p6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67" name="Google Shape;11067;p60"/>
          <p:cNvGrpSpPr/>
          <p:nvPr/>
        </p:nvGrpSpPr>
        <p:grpSpPr>
          <a:xfrm>
            <a:off x="853950" y="2720860"/>
            <a:ext cx="364104" cy="353290"/>
            <a:chOff x="853950" y="2894720"/>
            <a:chExt cx="364104" cy="353290"/>
          </a:xfrm>
        </p:grpSpPr>
        <p:sp>
          <p:nvSpPr>
            <p:cNvPr id="11068" name="Google Shape;11068;p6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9" name="Google Shape;11069;p6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0" name="Google Shape;11070;p6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1" name="Google Shape;11071;p6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2" name="Google Shape;11072;p6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3" name="Google Shape;11073;p6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4" name="Google Shape;11074;p6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75" name="Google Shape;11075;p60"/>
          <p:cNvGrpSpPr/>
          <p:nvPr/>
        </p:nvGrpSpPr>
        <p:grpSpPr>
          <a:xfrm>
            <a:off x="7066548" y="2737144"/>
            <a:ext cx="352209" cy="334938"/>
            <a:chOff x="7066548" y="2912594"/>
            <a:chExt cx="352209" cy="334938"/>
          </a:xfrm>
        </p:grpSpPr>
        <p:sp>
          <p:nvSpPr>
            <p:cNvPr id="11076" name="Google Shape;11076;p6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7" name="Google Shape;11077;p6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8" name="Google Shape;11078;p6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9" name="Google Shape;11079;p6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0" name="Google Shape;11080;p6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1" name="Google Shape;11081;p6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82" name="Google Shape;11082;p60"/>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3" name="Google Shape;11083;p60"/>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084" name="Google Shape;11084;p60"/>
          <p:cNvGrpSpPr/>
          <p:nvPr/>
        </p:nvGrpSpPr>
        <p:grpSpPr>
          <a:xfrm>
            <a:off x="7541397" y="2729352"/>
            <a:ext cx="318495" cy="352209"/>
            <a:chOff x="7541397" y="2904802"/>
            <a:chExt cx="318495" cy="352209"/>
          </a:xfrm>
        </p:grpSpPr>
        <p:sp>
          <p:nvSpPr>
            <p:cNvPr id="11085" name="Google Shape;11085;p6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6" name="Google Shape;11086;p6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87" name="Google Shape;11087;p60"/>
          <p:cNvGrpSpPr/>
          <p:nvPr/>
        </p:nvGrpSpPr>
        <p:grpSpPr>
          <a:xfrm>
            <a:off x="8003015" y="2728589"/>
            <a:ext cx="306759" cy="351445"/>
            <a:chOff x="8003015" y="2904039"/>
            <a:chExt cx="306759" cy="351445"/>
          </a:xfrm>
        </p:grpSpPr>
        <p:sp>
          <p:nvSpPr>
            <p:cNvPr id="11088" name="Google Shape;11088;p6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9" name="Google Shape;11089;p6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0" name="Google Shape;11090;p6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1" name="Google Shape;11091;p6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2" name="Google Shape;11092;p6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3" name="Google Shape;11093;p6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94" name="Google Shape;11094;p60"/>
          <p:cNvGrpSpPr/>
          <p:nvPr/>
        </p:nvGrpSpPr>
        <p:grpSpPr>
          <a:xfrm>
            <a:off x="5687770" y="2710046"/>
            <a:ext cx="369638" cy="369606"/>
            <a:chOff x="5687770" y="2885496"/>
            <a:chExt cx="369638" cy="369606"/>
          </a:xfrm>
        </p:grpSpPr>
        <p:sp>
          <p:nvSpPr>
            <p:cNvPr id="11095" name="Google Shape;11095;p6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6" name="Google Shape;11096;p6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7" name="Google Shape;11097;p6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8" name="Google Shape;11098;p6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9" name="Google Shape;11099;p6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0" name="Google Shape;11100;p6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1" name="Google Shape;11101;p6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2" name="Google Shape;11102;p6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3" name="Google Shape;11103;p6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4" name="Google Shape;11104;p6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05" name="Google Shape;11105;p60"/>
          <p:cNvGrpSpPr/>
          <p:nvPr/>
        </p:nvGrpSpPr>
        <p:grpSpPr>
          <a:xfrm>
            <a:off x="4881958" y="2729352"/>
            <a:ext cx="156417" cy="349537"/>
            <a:chOff x="4881958" y="2904802"/>
            <a:chExt cx="156417" cy="349537"/>
          </a:xfrm>
        </p:grpSpPr>
        <p:sp>
          <p:nvSpPr>
            <p:cNvPr id="11106" name="Google Shape;11106;p6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7" name="Google Shape;11107;p6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8" name="Google Shape;11108;p6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9" name="Google Shape;11109;p6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0" name="Google Shape;11110;p6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1" name="Google Shape;11111;p6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2" name="Google Shape;11112;p6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13" name="Google Shape;11113;p60"/>
          <p:cNvGrpSpPr/>
          <p:nvPr/>
        </p:nvGrpSpPr>
        <p:grpSpPr>
          <a:xfrm>
            <a:off x="5230318" y="2711064"/>
            <a:ext cx="371133" cy="367443"/>
            <a:chOff x="5230318" y="2886514"/>
            <a:chExt cx="371133" cy="367443"/>
          </a:xfrm>
        </p:grpSpPr>
        <p:sp>
          <p:nvSpPr>
            <p:cNvPr id="11114" name="Google Shape;11114;p6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5" name="Google Shape;11115;p6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6" name="Google Shape;11116;p6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7" name="Google Shape;11117;p6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8" name="Google Shape;11118;p6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9" name="Google Shape;11119;p6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0" name="Google Shape;11120;p6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1" name="Google Shape;11121;p6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2" name="Google Shape;11122;p6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23" name="Google Shape;11123;p60"/>
          <p:cNvGrpSpPr/>
          <p:nvPr/>
        </p:nvGrpSpPr>
        <p:grpSpPr>
          <a:xfrm>
            <a:off x="5748358" y="3259128"/>
            <a:ext cx="352590" cy="182561"/>
            <a:chOff x="5748358" y="3434578"/>
            <a:chExt cx="352590" cy="182561"/>
          </a:xfrm>
        </p:grpSpPr>
        <p:sp>
          <p:nvSpPr>
            <p:cNvPr id="11124" name="Google Shape;11124;p6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5" name="Google Shape;11125;p6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6" name="Google Shape;11126;p6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7" name="Google Shape;11127;p6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8" name="Google Shape;11128;p6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9" name="Google Shape;11129;p6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30" name="Google Shape;11130;p60"/>
          <p:cNvGrpSpPr/>
          <p:nvPr/>
        </p:nvGrpSpPr>
        <p:grpSpPr>
          <a:xfrm>
            <a:off x="862283" y="4099321"/>
            <a:ext cx="341204" cy="359301"/>
            <a:chOff x="862283" y="4274771"/>
            <a:chExt cx="341204" cy="359301"/>
          </a:xfrm>
        </p:grpSpPr>
        <p:sp>
          <p:nvSpPr>
            <p:cNvPr id="11131" name="Google Shape;11131;p6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2" name="Google Shape;11132;p6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3" name="Google Shape;11133;p6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34" name="Google Shape;11134;p60"/>
          <p:cNvGrpSpPr/>
          <p:nvPr/>
        </p:nvGrpSpPr>
        <p:grpSpPr>
          <a:xfrm>
            <a:off x="1396957" y="4111915"/>
            <a:ext cx="301861" cy="332871"/>
            <a:chOff x="1396957" y="4287365"/>
            <a:chExt cx="301861" cy="332871"/>
          </a:xfrm>
        </p:grpSpPr>
        <p:sp>
          <p:nvSpPr>
            <p:cNvPr id="11135" name="Google Shape;11135;p6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6" name="Google Shape;11136;p6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7" name="Google Shape;11137;p6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8" name="Google Shape;11138;p6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9" name="Google Shape;11139;p6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0" name="Google Shape;11140;p6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1" name="Google Shape;11141;p6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2" name="Google Shape;11142;p6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3" name="Google Shape;11143;p6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4" name="Google Shape;11144;p6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5" name="Google Shape;11145;p6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6" name="Google Shape;11146;p6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7" name="Google Shape;11147;p6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8" name="Google Shape;11148;p6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9" name="Google Shape;11149;p6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50" name="Google Shape;11150;p60"/>
          <p:cNvGrpSpPr/>
          <p:nvPr/>
        </p:nvGrpSpPr>
        <p:grpSpPr>
          <a:xfrm>
            <a:off x="1865381" y="4102056"/>
            <a:ext cx="396131" cy="355612"/>
            <a:chOff x="1865381" y="4277506"/>
            <a:chExt cx="396131" cy="355612"/>
          </a:xfrm>
        </p:grpSpPr>
        <p:sp>
          <p:nvSpPr>
            <p:cNvPr id="11151" name="Google Shape;11151;p6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2" name="Google Shape;11152;p6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3" name="Google Shape;11153;p6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4" name="Google Shape;11154;p6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5" name="Google Shape;11155;p6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6" name="Google Shape;11156;p6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57" name="Google Shape;11157;p60"/>
          <p:cNvGrpSpPr/>
          <p:nvPr/>
        </p:nvGrpSpPr>
        <p:grpSpPr>
          <a:xfrm>
            <a:off x="2411823" y="4128549"/>
            <a:ext cx="334398" cy="299953"/>
            <a:chOff x="2411823" y="4303999"/>
            <a:chExt cx="334398" cy="299953"/>
          </a:xfrm>
        </p:grpSpPr>
        <p:sp>
          <p:nvSpPr>
            <p:cNvPr id="11158" name="Google Shape;11158;p6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9" name="Google Shape;11159;p6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0" name="Google Shape;11160;p6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1" name="Google Shape;11161;p6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2" name="Google Shape;11162;p6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3" name="Google Shape;11163;p6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4" name="Google Shape;11164;p6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65" name="Google Shape;11165;p60"/>
          <p:cNvGrpSpPr/>
          <p:nvPr/>
        </p:nvGrpSpPr>
        <p:grpSpPr>
          <a:xfrm>
            <a:off x="2903337" y="4103582"/>
            <a:ext cx="382519" cy="350682"/>
            <a:chOff x="2903337" y="4279032"/>
            <a:chExt cx="382519" cy="350682"/>
          </a:xfrm>
        </p:grpSpPr>
        <p:sp>
          <p:nvSpPr>
            <p:cNvPr id="11166" name="Google Shape;11166;p6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7" name="Google Shape;11167;p6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8" name="Google Shape;11168;p6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9" name="Google Shape;11169;p6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0" name="Google Shape;11170;p6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1" name="Google Shape;11171;p6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2" name="Google Shape;11172;p6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3" name="Google Shape;11173;p6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4" name="Google Shape;11174;p6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5" name="Google Shape;11175;p6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6" name="Google Shape;11176;p6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7" name="Google Shape;11177;p6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8" name="Google Shape;11178;p6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9" name="Google Shape;11179;p6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0" name="Google Shape;11180;p6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81" name="Google Shape;11181;p60"/>
          <p:cNvGrpSpPr/>
          <p:nvPr/>
        </p:nvGrpSpPr>
        <p:grpSpPr>
          <a:xfrm>
            <a:off x="3933342" y="4140317"/>
            <a:ext cx="383632" cy="276449"/>
            <a:chOff x="3933342" y="4315767"/>
            <a:chExt cx="383632" cy="276449"/>
          </a:xfrm>
        </p:grpSpPr>
        <p:sp>
          <p:nvSpPr>
            <p:cNvPr id="11182" name="Google Shape;11182;p6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3" name="Google Shape;11183;p6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4" name="Google Shape;11184;p6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5" name="Google Shape;11185;p6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6" name="Google Shape;11186;p6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7" name="Google Shape;11187;p6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88" name="Google Shape;11188;p60"/>
          <p:cNvGrpSpPr/>
          <p:nvPr/>
        </p:nvGrpSpPr>
        <p:grpSpPr>
          <a:xfrm>
            <a:off x="3441065" y="4127055"/>
            <a:ext cx="337069" cy="302593"/>
            <a:chOff x="3441065" y="4302505"/>
            <a:chExt cx="337069" cy="302593"/>
          </a:xfrm>
        </p:grpSpPr>
        <p:sp>
          <p:nvSpPr>
            <p:cNvPr id="11189" name="Google Shape;11189;p6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0" name="Google Shape;11190;p6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1" name="Google Shape;11191;p6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2" name="Google Shape;11192;p6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3" name="Google Shape;11193;p6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4" name="Google Shape;11194;p6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5" name="Google Shape;11195;p6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6" name="Google Shape;11196;p6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7" name="Google Shape;11197;p6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8" name="Google Shape;11198;p6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9" name="Google Shape;11199;p6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0" name="Google Shape;11200;p6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1" name="Google Shape;11201;p6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02" name="Google Shape;11202;p60"/>
          <p:cNvGrpSpPr/>
          <p:nvPr/>
        </p:nvGrpSpPr>
        <p:grpSpPr>
          <a:xfrm>
            <a:off x="3532345" y="3187185"/>
            <a:ext cx="339328" cy="336274"/>
            <a:chOff x="3532345" y="3362635"/>
            <a:chExt cx="339328" cy="336274"/>
          </a:xfrm>
        </p:grpSpPr>
        <p:sp>
          <p:nvSpPr>
            <p:cNvPr id="11203" name="Google Shape;11203;p6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4" name="Google Shape;11204;p6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5" name="Google Shape;11205;p6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6" name="Google Shape;11206;p6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7" name="Google Shape;11207;p6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08" name="Google Shape;11208;p60"/>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09" name="Google Shape;11209;p60"/>
          <p:cNvGrpSpPr/>
          <p:nvPr/>
        </p:nvGrpSpPr>
        <p:grpSpPr>
          <a:xfrm>
            <a:off x="1883955" y="3633250"/>
            <a:ext cx="162873" cy="351445"/>
            <a:chOff x="1883955" y="3808700"/>
            <a:chExt cx="162873" cy="351445"/>
          </a:xfrm>
        </p:grpSpPr>
        <p:sp>
          <p:nvSpPr>
            <p:cNvPr id="11210" name="Google Shape;11210;p6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1" name="Google Shape;11211;p6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12" name="Google Shape;11212;p60"/>
          <p:cNvGrpSpPr/>
          <p:nvPr/>
        </p:nvGrpSpPr>
        <p:grpSpPr>
          <a:xfrm>
            <a:off x="939156" y="3633759"/>
            <a:ext cx="192007" cy="351318"/>
            <a:chOff x="939156" y="3809209"/>
            <a:chExt cx="192007" cy="351318"/>
          </a:xfrm>
        </p:grpSpPr>
        <p:sp>
          <p:nvSpPr>
            <p:cNvPr id="11213" name="Google Shape;11213;p6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4" name="Google Shape;11214;p6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15" name="Google Shape;11215;p60"/>
          <p:cNvGrpSpPr/>
          <p:nvPr/>
        </p:nvGrpSpPr>
        <p:grpSpPr>
          <a:xfrm>
            <a:off x="2306167" y="3634395"/>
            <a:ext cx="193915" cy="349155"/>
            <a:chOff x="2306167" y="3809845"/>
            <a:chExt cx="193915" cy="349155"/>
          </a:xfrm>
        </p:grpSpPr>
        <p:sp>
          <p:nvSpPr>
            <p:cNvPr id="11216" name="Google Shape;11216;p6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7" name="Google Shape;11217;p6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8" name="Google Shape;11218;p6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9" name="Google Shape;11219;p6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0" name="Google Shape;11220;p6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1" name="Google Shape;11221;p6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2" name="Google Shape;11222;p6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23" name="Google Shape;11223;p60"/>
          <p:cNvGrpSpPr/>
          <p:nvPr/>
        </p:nvGrpSpPr>
        <p:grpSpPr>
          <a:xfrm>
            <a:off x="1323901" y="3631723"/>
            <a:ext cx="356343" cy="356757"/>
            <a:chOff x="1323901" y="3807173"/>
            <a:chExt cx="356343" cy="356757"/>
          </a:xfrm>
        </p:grpSpPr>
        <p:sp>
          <p:nvSpPr>
            <p:cNvPr id="11224" name="Google Shape;11224;p6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5" name="Google Shape;11225;p6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6" name="Google Shape;11226;p6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7" name="Google Shape;11227;p6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8" name="Google Shape;11228;p6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9" name="Google Shape;11229;p6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0" name="Google Shape;11230;p6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1" name="Google Shape;11231;p6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2" name="Google Shape;11232;p6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3" name="Google Shape;11233;p6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4" name="Google Shape;11234;p6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5" name="Google Shape;11235;p6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6" name="Google Shape;11236;p6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7" name="Google Shape;11237;p6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8" name="Google Shape;11238;p6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9" name="Google Shape;11239;p6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0" name="Google Shape;11240;p6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1" name="Google Shape;11241;p6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2" name="Google Shape;11242;p6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3" name="Google Shape;11243;p6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4" name="Google Shape;11244;p6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5" name="Google Shape;11245;p6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6" name="Google Shape;11246;p6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7" name="Google Shape;11247;p6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48" name="Google Shape;11248;p60"/>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49" name="Google Shape;11249;p60"/>
          <p:cNvGrpSpPr/>
          <p:nvPr/>
        </p:nvGrpSpPr>
        <p:grpSpPr>
          <a:xfrm>
            <a:off x="859262" y="3178470"/>
            <a:ext cx="306759" cy="351445"/>
            <a:chOff x="859262" y="3353920"/>
            <a:chExt cx="306759" cy="351445"/>
          </a:xfrm>
        </p:grpSpPr>
        <p:sp>
          <p:nvSpPr>
            <p:cNvPr id="11250" name="Google Shape;11250;p6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1" name="Google Shape;11251;p6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2" name="Google Shape;11252;p6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3" name="Google Shape;11253;p6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4" name="Google Shape;11254;p6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55" name="Google Shape;11255;p60"/>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56" name="Google Shape;11256;p60"/>
          <p:cNvGrpSpPr/>
          <p:nvPr/>
        </p:nvGrpSpPr>
        <p:grpSpPr>
          <a:xfrm>
            <a:off x="3967437" y="3661652"/>
            <a:ext cx="364708" cy="295405"/>
            <a:chOff x="3967437" y="3837102"/>
            <a:chExt cx="364708" cy="295405"/>
          </a:xfrm>
        </p:grpSpPr>
        <p:sp>
          <p:nvSpPr>
            <p:cNvPr id="11257" name="Google Shape;11257;p6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8" name="Google Shape;11258;p6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9" name="Google Shape;11259;p6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0" name="Google Shape;11260;p6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1" name="Google Shape;11261;p6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262" name="Google Shape;11262;p60"/>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3" name="Google Shape;11263;p60"/>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4" name="Google Shape;11264;p60"/>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265" name="Google Shape;11265;p60"/>
          <p:cNvGrpSpPr/>
          <p:nvPr/>
        </p:nvGrpSpPr>
        <p:grpSpPr>
          <a:xfrm>
            <a:off x="5811827" y="3631001"/>
            <a:ext cx="283743" cy="308444"/>
            <a:chOff x="5964227" y="3858701"/>
            <a:chExt cx="283743" cy="308444"/>
          </a:xfrm>
        </p:grpSpPr>
        <p:sp>
          <p:nvSpPr>
            <p:cNvPr id="11266" name="Google Shape;11266;p6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7" name="Google Shape;11267;p6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8" name="Google Shape;11268;p6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9" name="Google Shape;11269;p6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70" name="Google Shape;11270;p60"/>
          <p:cNvGrpSpPr/>
          <p:nvPr/>
        </p:nvGrpSpPr>
        <p:grpSpPr>
          <a:xfrm>
            <a:off x="6243508" y="3697623"/>
            <a:ext cx="320372" cy="213602"/>
            <a:chOff x="6395908" y="3873073"/>
            <a:chExt cx="320372" cy="213602"/>
          </a:xfrm>
        </p:grpSpPr>
        <p:sp>
          <p:nvSpPr>
            <p:cNvPr id="11271" name="Google Shape;11271;p6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2" name="Google Shape;11272;p6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3" name="Google Shape;11273;p6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4" name="Google Shape;11274;p6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5" name="Google Shape;11275;p6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6" name="Google Shape;11276;p6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7" name="Google Shape;11277;p6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8" name="Google Shape;11278;p6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9" name="Google Shape;11279;p6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0" name="Google Shape;11280;p6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81" name="Google Shape;11281;p60"/>
          <p:cNvGrpSpPr/>
          <p:nvPr/>
        </p:nvGrpSpPr>
        <p:grpSpPr>
          <a:xfrm>
            <a:off x="7262890" y="3627366"/>
            <a:ext cx="357138" cy="352018"/>
            <a:chOff x="7415290" y="3802816"/>
            <a:chExt cx="357138" cy="352018"/>
          </a:xfrm>
        </p:grpSpPr>
        <p:sp>
          <p:nvSpPr>
            <p:cNvPr id="11282" name="Google Shape;11282;p6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3" name="Google Shape;11283;p6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4" name="Google Shape;11284;p6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5" name="Google Shape;11285;p6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6" name="Google Shape;11286;p6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7" name="Google Shape;11287;p6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8" name="Google Shape;11288;p6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9" name="Google Shape;11289;p6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90" name="Google Shape;11290;p60"/>
          <p:cNvGrpSpPr/>
          <p:nvPr/>
        </p:nvGrpSpPr>
        <p:grpSpPr>
          <a:xfrm>
            <a:off x="6737312" y="3657963"/>
            <a:ext cx="355230" cy="293401"/>
            <a:chOff x="6889712" y="3833413"/>
            <a:chExt cx="355230" cy="293401"/>
          </a:xfrm>
        </p:grpSpPr>
        <p:sp>
          <p:nvSpPr>
            <p:cNvPr id="11291" name="Google Shape;11291;p6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2" name="Google Shape;11292;p6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3" name="Google Shape;11293;p6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4" name="Google Shape;11294;p6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5" name="Google Shape;11295;p6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96" name="Google Shape;11296;p60"/>
          <p:cNvGrpSpPr/>
          <p:nvPr/>
        </p:nvGrpSpPr>
        <p:grpSpPr>
          <a:xfrm>
            <a:off x="7707152" y="3660420"/>
            <a:ext cx="282318" cy="337168"/>
            <a:chOff x="1635875" y="237775"/>
            <a:chExt cx="4370250" cy="5219325"/>
          </a:xfrm>
        </p:grpSpPr>
        <p:sp>
          <p:nvSpPr>
            <p:cNvPr id="11297" name="Google Shape;11297;p6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98" name="Google Shape;11298;p6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99" name="Google Shape;11299;p60"/>
          <p:cNvGrpSpPr/>
          <p:nvPr/>
        </p:nvGrpSpPr>
        <p:grpSpPr>
          <a:xfrm>
            <a:off x="3103963" y="3185690"/>
            <a:ext cx="297886" cy="337578"/>
            <a:chOff x="3103963" y="3361140"/>
            <a:chExt cx="297886" cy="337578"/>
          </a:xfrm>
        </p:grpSpPr>
        <p:sp>
          <p:nvSpPr>
            <p:cNvPr id="11300" name="Google Shape;11300;p6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1" name="Google Shape;11301;p6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2" name="Google Shape;11302;p6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3" name="Google Shape;11303;p6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4" name="Google Shape;11304;p6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5" name="Google Shape;11305;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6" name="Google Shape;11306;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7" name="Google Shape;11307;p6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8" name="Google Shape;11308;p6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9" name="Google Shape;11309;p6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0" name="Google Shape;11310;p6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1" name="Google Shape;11311;p6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2" name="Google Shape;11312;p6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3" name="Google Shape;11313;p6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4" name="Google Shape;11314;p6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5" name="Google Shape;11315;p6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6" name="Google Shape;11316;p6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7" name="Google Shape;11317;p6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8" name="Google Shape;11318;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9" name="Google Shape;11319;p6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0" name="Google Shape;11320;p6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1" name="Google Shape;11321;p6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2" name="Google Shape;11322;p6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3" name="Google Shape;11323;p6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24" name="Google Shape;11324;p60"/>
          <p:cNvGrpSpPr/>
          <p:nvPr/>
        </p:nvGrpSpPr>
        <p:grpSpPr>
          <a:xfrm>
            <a:off x="2667821" y="3185658"/>
            <a:ext cx="273046" cy="337801"/>
            <a:chOff x="2667821" y="3361108"/>
            <a:chExt cx="273046" cy="337801"/>
          </a:xfrm>
        </p:grpSpPr>
        <p:sp>
          <p:nvSpPr>
            <p:cNvPr id="11325" name="Google Shape;11325;p6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6" name="Google Shape;11326;p6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7" name="Google Shape;11327;p6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8" name="Google Shape;11328;p6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9" name="Google Shape;11329;p6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0" name="Google Shape;11330;p6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1" name="Google Shape;11331;p6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2" name="Google Shape;11332;p6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3" name="Google Shape;11333;p6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4" name="Google Shape;11334;p6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5" name="Google Shape;11335;p6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6" name="Google Shape;11336;p6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7" name="Google Shape;11337;p6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8" name="Google Shape;11338;p6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9" name="Google Shape;11339;p6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0" name="Google Shape;11340;p6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1" name="Google Shape;11341;p6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2" name="Google Shape;11342;p6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3" name="Google Shape;11343;p6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44" name="Google Shape;11344;p60"/>
          <p:cNvGrpSpPr/>
          <p:nvPr/>
        </p:nvGrpSpPr>
        <p:grpSpPr>
          <a:xfrm>
            <a:off x="2212469" y="3184863"/>
            <a:ext cx="282715" cy="338660"/>
            <a:chOff x="2212469" y="3360313"/>
            <a:chExt cx="282715" cy="338660"/>
          </a:xfrm>
        </p:grpSpPr>
        <p:sp>
          <p:nvSpPr>
            <p:cNvPr id="11345" name="Google Shape;11345;p6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6" name="Google Shape;11346;p6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7" name="Google Shape;11347;p6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48" name="Google Shape;11348;p60"/>
          <p:cNvGrpSpPr/>
          <p:nvPr/>
        </p:nvGrpSpPr>
        <p:grpSpPr>
          <a:xfrm>
            <a:off x="1768821" y="3185658"/>
            <a:ext cx="278739" cy="339073"/>
            <a:chOff x="1768821" y="3361108"/>
            <a:chExt cx="278739" cy="339073"/>
          </a:xfrm>
        </p:grpSpPr>
        <p:sp>
          <p:nvSpPr>
            <p:cNvPr id="11349" name="Google Shape;11349;p6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0" name="Google Shape;11350;p6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1" name="Google Shape;11351;p6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2" name="Google Shape;11352;p6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3" name="Google Shape;11353;p6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4" name="Google Shape;11354;p6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5" name="Google Shape;11355;p6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6" name="Google Shape;11356;p6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7" name="Google Shape;11357;p6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8" name="Google Shape;11358;p6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9" name="Google Shape;11359;p6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60" name="Google Shape;11360;p60"/>
          <p:cNvGrpSpPr/>
          <p:nvPr/>
        </p:nvGrpSpPr>
        <p:grpSpPr>
          <a:xfrm>
            <a:off x="5337883" y="3161423"/>
            <a:ext cx="307141" cy="376826"/>
            <a:chOff x="5337883" y="3336873"/>
            <a:chExt cx="307141" cy="376826"/>
          </a:xfrm>
        </p:grpSpPr>
        <p:sp>
          <p:nvSpPr>
            <p:cNvPr id="11361" name="Google Shape;11361;p6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2" name="Google Shape;11362;p6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63" name="Google Shape;11363;p60"/>
          <p:cNvGrpSpPr/>
          <p:nvPr/>
        </p:nvGrpSpPr>
        <p:grpSpPr>
          <a:xfrm>
            <a:off x="4883835" y="3161805"/>
            <a:ext cx="323425" cy="377557"/>
            <a:chOff x="4883835" y="3337255"/>
            <a:chExt cx="323425" cy="377557"/>
          </a:xfrm>
        </p:grpSpPr>
        <p:sp>
          <p:nvSpPr>
            <p:cNvPr id="11364" name="Google Shape;11364;p6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5" name="Google Shape;11365;p6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6" name="Google Shape;11366;p6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67" name="Google Shape;11367;p60"/>
          <p:cNvGrpSpPr/>
          <p:nvPr/>
        </p:nvGrpSpPr>
        <p:grpSpPr>
          <a:xfrm>
            <a:off x="6193310" y="3231839"/>
            <a:ext cx="352590" cy="237488"/>
            <a:chOff x="6193310" y="3407289"/>
            <a:chExt cx="352590" cy="237488"/>
          </a:xfrm>
        </p:grpSpPr>
        <p:sp>
          <p:nvSpPr>
            <p:cNvPr id="11368" name="Google Shape;11368;p6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9" name="Google Shape;11369;p6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0" name="Google Shape;11370;p6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1" name="Google Shape;11371;p6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2" name="Google Shape;11372;p6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73" name="Google Shape;11373;p60"/>
          <p:cNvGrpSpPr/>
          <p:nvPr/>
        </p:nvGrpSpPr>
        <p:grpSpPr>
          <a:xfrm>
            <a:off x="6637117" y="3222393"/>
            <a:ext cx="353735" cy="254504"/>
            <a:chOff x="6637117" y="3397843"/>
            <a:chExt cx="353735" cy="254504"/>
          </a:xfrm>
        </p:grpSpPr>
        <p:sp>
          <p:nvSpPr>
            <p:cNvPr id="11374" name="Google Shape;11374;p6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5" name="Google Shape;11375;p6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6" name="Google Shape;11376;p6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7" name="Google Shape;11377;p6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8" name="Google Shape;11378;p6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9" name="Google Shape;11379;p6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80" name="Google Shape;11380;p60"/>
          <p:cNvGrpSpPr/>
          <p:nvPr/>
        </p:nvGrpSpPr>
        <p:grpSpPr>
          <a:xfrm>
            <a:off x="7075994" y="3174081"/>
            <a:ext cx="360637" cy="352336"/>
            <a:chOff x="7075994" y="3349531"/>
            <a:chExt cx="360637" cy="352336"/>
          </a:xfrm>
        </p:grpSpPr>
        <p:sp>
          <p:nvSpPr>
            <p:cNvPr id="11381" name="Google Shape;11381;p6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2" name="Google Shape;11382;p6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3" name="Google Shape;11383;p6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4" name="Google Shape;11384;p6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5" name="Google Shape;11385;p6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6" name="Google Shape;11386;p6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7" name="Google Shape;11387;p6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88" name="Google Shape;11388;p60"/>
          <p:cNvGrpSpPr/>
          <p:nvPr/>
        </p:nvGrpSpPr>
        <p:grpSpPr>
          <a:xfrm>
            <a:off x="7651983" y="3173731"/>
            <a:ext cx="107183" cy="352399"/>
            <a:chOff x="7651983" y="3349181"/>
            <a:chExt cx="107183" cy="352399"/>
          </a:xfrm>
        </p:grpSpPr>
        <p:sp>
          <p:nvSpPr>
            <p:cNvPr id="11389" name="Google Shape;11389;p6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0" name="Google Shape;11390;p6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91" name="Google Shape;11391;p60"/>
          <p:cNvGrpSpPr/>
          <p:nvPr/>
        </p:nvGrpSpPr>
        <p:grpSpPr>
          <a:xfrm>
            <a:off x="7973468" y="3206872"/>
            <a:ext cx="352590" cy="287072"/>
            <a:chOff x="7973468" y="3382322"/>
            <a:chExt cx="352590" cy="287072"/>
          </a:xfrm>
        </p:grpSpPr>
        <p:sp>
          <p:nvSpPr>
            <p:cNvPr id="11392" name="Google Shape;11392;p6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3" name="Google Shape;11393;p6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4" name="Google Shape;11394;p6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5" name="Google Shape;11395;p6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6" name="Google Shape;11396;p6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7" name="Google Shape;11397;p6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8" name="Google Shape;11398;p6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9" name="Google Shape;11399;p6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0" name="Google Shape;11400;p6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1" name="Google Shape;11401;p6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2" name="Google Shape;11402;p6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3" name="Google Shape;11403;p6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04" name="Google Shape;11404;p60"/>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dirty="0">
              <a:solidFill>
                <a:srgbClr val="FFFFFF"/>
              </a:solidFill>
            </a:endParaRPr>
          </a:p>
        </p:txBody>
      </p:sp>
      <p:sp>
        <p:nvSpPr>
          <p:cNvPr id="11405" name="Google Shape;11405;p60"/>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dirty="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09"/>
        <p:cNvGrpSpPr/>
        <p:nvPr/>
      </p:nvGrpSpPr>
      <p:grpSpPr>
        <a:xfrm>
          <a:off x="0" y="0"/>
          <a:ext cx="0" cy="0"/>
          <a:chOff x="0" y="0"/>
          <a:chExt cx="0" cy="0"/>
        </a:xfrm>
      </p:grpSpPr>
      <p:grpSp>
        <p:nvGrpSpPr>
          <p:cNvPr id="11410" name="Google Shape;11410;p61"/>
          <p:cNvGrpSpPr/>
          <p:nvPr/>
        </p:nvGrpSpPr>
        <p:grpSpPr>
          <a:xfrm>
            <a:off x="821808" y="1576858"/>
            <a:ext cx="347872" cy="347488"/>
            <a:chOff x="849677" y="1500658"/>
            <a:chExt cx="347872" cy="347488"/>
          </a:xfrm>
        </p:grpSpPr>
        <p:sp>
          <p:nvSpPr>
            <p:cNvPr id="11411" name="Google Shape;11411;p6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2" name="Google Shape;11412;p6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3" name="Google Shape;11413;p6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4" name="Google Shape;11414;p6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5" name="Google Shape;11415;p6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6" name="Google Shape;11416;p6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17" name="Google Shape;11417;p61"/>
          <p:cNvGrpSpPr/>
          <p:nvPr/>
        </p:nvGrpSpPr>
        <p:grpSpPr>
          <a:xfrm>
            <a:off x="1387984" y="1576858"/>
            <a:ext cx="315872" cy="347488"/>
            <a:chOff x="1415853" y="1500658"/>
            <a:chExt cx="315872" cy="347488"/>
          </a:xfrm>
        </p:grpSpPr>
        <p:sp>
          <p:nvSpPr>
            <p:cNvPr id="11418" name="Google Shape;11418;p6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9" name="Google Shape;11419;p6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0" name="Google Shape;11420;p6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1" name="Google Shape;11421;p6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22" name="Google Shape;11422;p61"/>
          <p:cNvGrpSpPr/>
          <p:nvPr/>
        </p:nvGrpSpPr>
        <p:grpSpPr>
          <a:xfrm>
            <a:off x="4669520" y="1576858"/>
            <a:ext cx="347520" cy="347104"/>
            <a:chOff x="4697389" y="1500658"/>
            <a:chExt cx="347520" cy="347104"/>
          </a:xfrm>
        </p:grpSpPr>
        <p:sp>
          <p:nvSpPr>
            <p:cNvPr id="11423" name="Google Shape;11423;p6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4" name="Google Shape;11424;p6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5" name="Google Shape;11425;p6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26" name="Google Shape;11426;p61"/>
          <p:cNvGrpSpPr/>
          <p:nvPr/>
        </p:nvGrpSpPr>
        <p:grpSpPr>
          <a:xfrm>
            <a:off x="3575664" y="2041146"/>
            <a:ext cx="347520" cy="353760"/>
            <a:chOff x="3603533" y="1964946"/>
            <a:chExt cx="347520" cy="353760"/>
          </a:xfrm>
        </p:grpSpPr>
        <p:sp>
          <p:nvSpPr>
            <p:cNvPr id="11427" name="Google Shape;11427;p6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8" name="Google Shape;11428;p6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9" name="Google Shape;11429;p6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30" name="Google Shape;11430;p61"/>
          <p:cNvGrpSpPr/>
          <p:nvPr/>
        </p:nvGrpSpPr>
        <p:grpSpPr>
          <a:xfrm>
            <a:off x="1922896" y="2040538"/>
            <a:ext cx="357792" cy="352448"/>
            <a:chOff x="1950765" y="1964338"/>
            <a:chExt cx="357792" cy="352448"/>
          </a:xfrm>
        </p:grpSpPr>
        <p:sp>
          <p:nvSpPr>
            <p:cNvPr id="11431" name="Google Shape;11431;p6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2" name="Google Shape;11432;p6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3" name="Google Shape;11433;p6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4" name="Google Shape;11434;p6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35" name="Google Shape;11435;p61"/>
          <p:cNvGrpSpPr/>
          <p:nvPr/>
        </p:nvGrpSpPr>
        <p:grpSpPr>
          <a:xfrm>
            <a:off x="7407760" y="2040890"/>
            <a:ext cx="367712" cy="353248"/>
            <a:chOff x="7435629" y="1964690"/>
            <a:chExt cx="367712" cy="353248"/>
          </a:xfrm>
        </p:grpSpPr>
        <p:sp>
          <p:nvSpPr>
            <p:cNvPr id="11436" name="Google Shape;11436;p6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7" name="Google Shape;11437;p6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8" name="Google Shape;11438;p6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9" name="Google Shape;11439;p6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40" name="Google Shape;11440;p61"/>
          <p:cNvGrpSpPr/>
          <p:nvPr/>
        </p:nvGrpSpPr>
        <p:grpSpPr>
          <a:xfrm>
            <a:off x="2484880" y="2041242"/>
            <a:ext cx="333024" cy="352896"/>
            <a:chOff x="2512749" y="1965042"/>
            <a:chExt cx="333024" cy="352896"/>
          </a:xfrm>
        </p:grpSpPr>
        <p:sp>
          <p:nvSpPr>
            <p:cNvPr id="11441" name="Google Shape;11441;p6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2" name="Google Shape;11442;p6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3" name="Google Shape;11443;p6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4" name="Google Shape;11444;p6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5" name="Google Shape;11445;p6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46" name="Google Shape;11446;p61"/>
          <p:cNvGrpSpPr/>
          <p:nvPr/>
        </p:nvGrpSpPr>
        <p:grpSpPr>
          <a:xfrm>
            <a:off x="1370448" y="2057978"/>
            <a:ext cx="365792" cy="335392"/>
            <a:chOff x="1398317" y="1981778"/>
            <a:chExt cx="365792" cy="335392"/>
          </a:xfrm>
        </p:grpSpPr>
        <p:sp>
          <p:nvSpPr>
            <p:cNvPr id="11447" name="Google Shape;11447;p6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8" name="Google Shape;11448;p6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9" name="Google Shape;11449;p6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0" name="Google Shape;11450;p6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1" name="Google Shape;11451;p6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2" name="Google Shape;11452;p6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53" name="Google Shape;11453;p61"/>
          <p:cNvGrpSpPr/>
          <p:nvPr/>
        </p:nvGrpSpPr>
        <p:grpSpPr>
          <a:xfrm>
            <a:off x="3024368" y="2079770"/>
            <a:ext cx="353600" cy="314752"/>
            <a:chOff x="3052237" y="2003570"/>
            <a:chExt cx="353600" cy="314752"/>
          </a:xfrm>
        </p:grpSpPr>
        <p:sp>
          <p:nvSpPr>
            <p:cNvPr id="11454" name="Google Shape;11454;p6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5" name="Google Shape;11455;p6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6" name="Google Shape;11456;p6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57" name="Google Shape;11457;p61"/>
          <p:cNvGrpSpPr/>
          <p:nvPr/>
        </p:nvGrpSpPr>
        <p:grpSpPr>
          <a:xfrm>
            <a:off x="1376144" y="3034266"/>
            <a:ext cx="368096" cy="223968"/>
            <a:chOff x="1404013" y="2958066"/>
            <a:chExt cx="368096" cy="223968"/>
          </a:xfrm>
        </p:grpSpPr>
        <p:sp>
          <p:nvSpPr>
            <p:cNvPr id="11458" name="Google Shape;11458;p6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9" name="Google Shape;11459;p6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60" name="Google Shape;11460;p61"/>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1" name="Google Shape;11461;p61"/>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62" name="Google Shape;11462;p61"/>
          <p:cNvGrpSpPr/>
          <p:nvPr/>
        </p:nvGrpSpPr>
        <p:grpSpPr>
          <a:xfrm>
            <a:off x="1923280" y="2961402"/>
            <a:ext cx="370368" cy="367328"/>
            <a:chOff x="1951149" y="2885202"/>
            <a:chExt cx="370368" cy="367328"/>
          </a:xfrm>
        </p:grpSpPr>
        <p:sp>
          <p:nvSpPr>
            <p:cNvPr id="11463" name="Google Shape;11463;p6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4" name="Google Shape;11464;p6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5" name="Google Shape;11465;p6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66" name="Google Shape;11466;p61"/>
          <p:cNvGrpSpPr/>
          <p:nvPr/>
        </p:nvGrpSpPr>
        <p:grpSpPr>
          <a:xfrm>
            <a:off x="2473808" y="2982362"/>
            <a:ext cx="367328" cy="327296"/>
            <a:chOff x="2501677" y="2906162"/>
            <a:chExt cx="367328" cy="327296"/>
          </a:xfrm>
        </p:grpSpPr>
        <p:sp>
          <p:nvSpPr>
            <p:cNvPr id="11467" name="Google Shape;11467;p6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8" name="Google Shape;11468;p6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9" name="Google Shape;11469;p6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70" name="Google Shape;11470;p61"/>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71" name="Google Shape;11471;p61"/>
          <p:cNvGrpSpPr/>
          <p:nvPr/>
        </p:nvGrpSpPr>
        <p:grpSpPr>
          <a:xfrm>
            <a:off x="3022448" y="2969914"/>
            <a:ext cx="367712" cy="354240"/>
            <a:chOff x="3050317" y="2893714"/>
            <a:chExt cx="367712" cy="354240"/>
          </a:xfrm>
        </p:grpSpPr>
        <p:sp>
          <p:nvSpPr>
            <p:cNvPr id="11472" name="Google Shape;11472;p6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3" name="Google Shape;11473;p6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74" name="Google Shape;11474;p61"/>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5" name="Google Shape;11475;p61"/>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76" name="Google Shape;11476;p61"/>
          <p:cNvGrpSpPr/>
          <p:nvPr/>
        </p:nvGrpSpPr>
        <p:grpSpPr>
          <a:xfrm>
            <a:off x="7503408" y="2962554"/>
            <a:ext cx="185184" cy="367296"/>
            <a:chOff x="7531277" y="2886354"/>
            <a:chExt cx="185184" cy="367296"/>
          </a:xfrm>
        </p:grpSpPr>
        <p:sp>
          <p:nvSpPr>
            <p:cNvPr id="11477" name="Google Shape;11477;p6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8" name="Google Shape;11478;p6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9" name="Google Shape;11479;p6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80" name="Google Shape;11480;p61"/>
          <p:cNvGrpSpPr/>
          <p:nvPr/>
        </p:nvGrpSpPr>
        <p:grpSpPr>
          <a:xfrm>
            <a:off x="6898768" y="2962938"/>
            <a:ext cx="297184" cy="367296"/>
            <a:chOff x="6926637" y="2886738"/>
            <a:chExt cx="297184" cy="367296"/>
          </a:xfrm>
        </p:grpSpPr>
        <p:sp>
          <p:nvSpPr>
            <p:cNvPr id="11481" name="Google Shape;11481;p6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2" name="Google Shape;11482;p6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3" name="Google Shape;11483;p6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484" name="Google Shape;11484;p61"/>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5" name="Google Shape;11485;p61"/>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486" name="Google Shape;11486;p61"/>
          <p:cNvGrpSpPr/>
          <p:nvPr/>
        </p:nvGrpSpPr>
        <p:grpSpPr>
          <a:xfrm>
            <a:off x="6312784" y="2962554"/>
            <a:ext cx="370368" cy="368064"/>
            <a:chOff x="6340653" y="2886354"/>
            <a:chExt cx="370368" cy="368064"/>
          </a:xfrm>
        </p:grpSpPr>
        <p:sp>
          <p:nvSpPr>
            <p:cNvPr id="11487" name="Google Shape;11487;p6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8" name="Google Shape;11488;p6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9" name="Google Shape;11489;p6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0" name="Google Shape;11490;p6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1" name="Google Shape;11491;p6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2" name="Google Shape;11492;p6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93" name="Google Shape;11493;p61"/>
          <p:cNvGrpSpPr/>
          <p:nvPr/>
        </p:nvGrpSpPr>
        <p:grpSpPr>
          <a:xfrm>
            <a:off x="5218928" y="2057626"/>
            <a:ext cx="354752" cy="336512"/>
            <a:chOff x="5246797" y="1981426"/>
            <a:chExt cx="354752" cy="336512"/>
          </a:xfrm>
        </p:grpSpPr>
        <p:sp>
          <p:nvSpPr>
            <p:cNvPr id="11494" name="Google Shape;11494;p6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5" name="Google Shape;11495;p6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96" name="Google Shape;11496;p61"/>
          <p:cNvGrpSpPr/>
          <p:nvPr/>
        </p:nvGrpSpPr>
        <p:grpSpPr>
          <a:xfrm>
            <a:off x="4120880" y="2178266"/>
            <a:ext cx="355136" cy="216256"/>
            <a:chOff x="4148749" y="2102066"/>
            <a:chExt cx="355136" cy="216256"/>
          </a:xfrm>
        </p:grpSpPr>
        <p:sp>
          <p:nvSpPr>
            <p:cNvPr id="11497" name="Google Shape;11497;p6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8" name="Google Shape;11498;p6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99" name="Google Shape;11499;p61"/>
          <p:cNvGrpSpPr/>
          <p:nvPr/>
        </p:nvGrpSpPr>
        <p:grpSpPr>
          <a:xfrm>
            <a:off x="5766800" y="2077626"/>
            <a:ext cx="354752" cy="315360"/>
            <a:chOff x="5794669" y="2001426"/>
            <a:chExt cx="354752" cy="315360"/>
          </a:xfrm>
        </p:grpSpPr>
        <p:sp>
          <p:nvSpPr>
            <p:cNvPr id="11500" name="Google Shape;11500;p6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1" name="Google Shape;11501;p6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02" name="Google Shape;11502;p61"/>
          <p:cNvGrpSpPr/>
          <p:nvPr/>
        </p:nvGrpSpPr>
        <p:grpSpPr>
          <a:xfrm>
            <a:off x="6317360" y="2106042"/>
            <a:ext cx="352832" cy="289216"/>
            <a:chOff x="6345229" y="2029842"/>
            <a:chExt cx="352832" cy="289216"/>
          </a:xfrm>
        </p:grpSpPr>
        <p:sp>
          <p:nvSpPr>
            <p:cNvPr id="11503" name="Google Shape;11503;p6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4" name="Google Shape;11504;p6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05" name="Google Shape;11505;p61"/>
          <p:cNvGrpSpPr/>
          <p:nvPr/>
        </p:nvGrpSpPr>
        <p:grpSpPr>
          <a:xfrm>
            <a:off x="4669520" y="2112538"/>
            <a:ext cx="354752" cy="281984"/>
            <a:chOff x="4697389" y="2036338"/>
            <a:chExt cx="354752" cy="281984"/>
          </a:xfrm>
        </p:grpSpPr>
        <p:sp>
          <p:nvSpPr>
            <p:cNvPr id="11506" name="Google Shape;11506;p6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7" name="Google Shape;11507;p6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08" name="Google Shape;11508;p61"/>
          <p:cNvGrpSpPr/>
          <p:nvPr/>
        </p:nvGrpSpPr>
        <p:grpSpPr>
          <a:xfrm>
            <a:off x="1376144" y="2500954"/>
            <a:ext cx="353600" cy="354944"/>
            <a:chOff x="1404013" y="2424754"/>
            <a:chExt cx="353600" cy="354944"/>
          </a:xfrm>
        </p:grpSpPr>
        <p:sp>
          <p:nvSpPr>
            <p:cNvPr id="11509" name="Google Shape;11509;p6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0" name="Google Shape;11510;p6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1" name="Google Shape;11511;p6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2" name="Google Shape;11512;p6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3" name="Google Shape;11513;p6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14" name="Google Shape;11514;p61"/>
          <p:cNvGrpSpPr/>
          <p:nvPr/>
        </p:nvGrpSpPr>
        <p:grpSpPr>
          <a:xfrm>
            <a:off x="826384" y="2504474"/>
            <a:ext cx="355104" cy="351040"/>
            <a:chOff x="854253" y="2428274"/>
            <a:chExt cx="355104" cy="351040"/>
          </a:xfrm>
        </p:grpSpPr>
        <p:sp>
          <p:nvSpPr>
            <p:cNvPr id="11515" name="Google Shape;11515;p6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6" name="Google Shape;11516;p6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17" name="Google Shape;11517;p61"/>
          <p:cNvGrpSpPr/>
          <p:nvPr/>
        </p:nvGrpSpPr>
        <p:grpSpPr>
          <a:xfrm>
            <a:off x="6869040" y="2517146"/>
            <a:ext cx="354752" cy="275904"/>
            <a:chOff x="6896909" y="2440946"/>
            <a:chExt cx="354752" cy="275904"/>
          </a:xfrm>
        </p:grpSpPr>
        <p:sp>
          <p:nvSpPr>
            <p:cNvPr id="11518" name="Google Shape;11518;p6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9" name="Google Shape;11519;p6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20" name="Google Shape;11520;p61"/>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521" name="Google Shape;11521;p61"/>
          <p:cNvGrpSpPr/>
          <p:nvPr/>
        </p:nvGrpSpPr>
        <p:grpSpPr>
          <a:xfrm>
            <a:off x="5237200" y="2500954"/>
            <a:ext cx="321984" cy="354560"/>
            <a:chOff x="5265069" y="2424754"/>
            <a:chExt cx="321984" cy="354560"/>
          </a:xfrm>
        </p:grpSpPr>
        <p:sp>
          <p:nvSpPr>
            <p:cNvPr id="11522" name="Google Shape;11522;p6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3" name="Google Shape;11523;p6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24" name="Google Shape;11524;p61"/>
          <p:cNvGrpSpPr/>
          <p:nvPr/>
        </p:nvGrpSpPr>
        <p:grpSpPr>
          <a:xfrm>
            <a:off x="4122800" y="2542970"/>
            <a:ext cx="355104" cy="259584"/>
            <a:chOff x="4150669" y="2466770"/>
            <a:chExt cx="355104" cy="259584"/>
          </a:xfrm>
        </p:grpSpPr>
        <p:sp>
          <p:nvSpPr>
            <p:cNvPr id="11525" name="Google Shape;11525;p6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6" name="Google Shape;11526;p6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7" name="Google Shape;11527;p6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8" name="Google Shape;11528;p6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29" name="Google Shape;11529;p61"/>
          <p:cNvGrpSpPr/>
          <p:nvPr/>
        </p:nvGrpSpPr>
        <p:grpSpPr>
          <a:xfrm>
            <a:off x="4671824" y="2501146"/>
            <a:ext cx="354336" cy="353984"/>
            <a:chOff x="4699693" y="2424946"/>
            <a:chExt cx="354336" cy="353984"/>
          </a:xfrm>
        </p:grpSpPr>
        <p:sp>
          <p:nvSpPr>
            <p:cNvPr id="11530" name="Google Shape;11530;p6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1" name="Google Shape;11531;p6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32" name="Google Shape;11532;p61"/>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3" name="Google Shape;11533;p61"/>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534" name="Google Shape;11534;p61"/>
          <p:cNvGrpSpPr/>
          <p:nvPr/>
        </p:nvGrpSpPr>
        <p:grpSpPr>
          <a:xfrm>
            <a:off x="1925168" y="2628442"/>
            <a:ext cx="355136" cy="227072"/>
            <a:chOff x="1953037" y="2552242"/>
            <a:chExt cx="355136" cy="227072"/>
          </a:xfrm>
        </p:grpSpPr>
        <p:sp>
          <p:nvSpPr>
            <p:cNvPr id="11535" name="Google Shape;11535;p6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6" name="Google Shape;11536;p6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37" name="Google Shape;11537;p61"/>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538" name="Google Shape;11538;p61"/>
          <p:cNvGrpSpPr/>
          <p:nvPr/>
        </p:nvGrpSpPr>
        <p:grpSpPr>
          <a:xfrm>
            <a:off x="2473072" y="2603418"/>
            <a:ext cx="355104" cy="250944"/>
            <a:chOff x="2500941" y="2527218"/>
            <a:chExt cx="355104" cy="250944"/>
          </a:xfrm>
        </p:grpSpPr>
        <p:sp>
          <p:nvSpPr>
            <p:cNvPr id="11539" name="Google Shape;11539;p6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0" name="Google Shape;11540;p6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1" name="Google Shape;11541;p6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2" name="Google Shape;11542;p6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3" name="Google Shape;11543;p6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44" name="Google Shape;11544;p61"/>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545" name="Google Shape;11545;p61"/>
          <p:cNvGrpSpPr/>
          <p:nvPr/>
        </p:nvGrpSpPr>
        <p:grpSpPr>
          <a:xfrm>
            <a:off x="7965936" y="2503322"/>
            <a:ext cx="356256" cy="351808"/>
            <a:chOff x="7993805" y="2427122"/>
            <a:chExt cx="356256" cy="351808"/>
          </a:xfrm>
        </p:grpSpPr>
        <p:sp>
          <p:nvSpPr>
            <p:cNvPr id="11546" name="Google Shape;11546;p6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7" name="Google Shape;11547;p6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8" name="Google Shape;11548;p6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49" name="Google Shape;11549;p61"/>
          <p:cNvGrpSpPr/>
          <p:nvPr/>
        </p:nvGrpSpPr>
        <p:grpSpPr>
          <a:xfrm>
            <a:off x="850768" y="2041210"/>
            <a:ext cx="308640" cy="353312"/>
            <a:chOff x="878637" y="1965010"/>
            <a:chExt cx="308640" cy="353312"/>
          </a:xfrm>
        </p:grpSpPr>
        <p:sp>
          <p:nvSpPr>
            <p:cNvPr id="11550" name="Google Shape;11550;p6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1" name="Google Shape;11551;p6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2" name="Google Shape;11552;p6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53" name="Google Shape;11553;p61"/>
          <p:cNvGrpSpPr/>
          <p:nvPr/>
        </p:nvGrpSpPr>
        <p:grpSpPr>
          <a:xfrm>
            <a:off x="6868272" y="2040922"/>
            <a:ext cx="348256" cy="352448"/>
            <a:chOff x="6896141" y="1964722"/>
            <a:chExt cx="348256" cy="352448"/>
          </a:xfrm>
        </p:grpSpPr>
        <p:sp>
          <p:nvSpPr>
            <p:cNvPr id="11554" name="Google Shape;11554;p6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5" name="Google Shape;11555;p6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6" name="Google Shape;11556;p6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57" name="Google Shape;11557;p61"/>
          <p:cNvGrpSpPr/>
          <p:nvPr/>
        </p:nvGrpSpPr>
        <p:grpSpPr>
          <a:xfrm>
            <a:off x="7962128" y="2091578"/>
            <a:ext cx="355136" cy="303328"/>
            <a:chOff x="7989997" y="2015378"/>
            <a:chExt cx="355136" cy="303328"/>
          </a:xfrm>
        </p:grpSpPr>
        <p:sp>
          <p:nvSpPr>
            <p:cNvPr id="11558" name="Google Shape;11558;p6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9" name="Google Shape;11559;p6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0" name="Google Shape;11560;p6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61" name="Google Shape;11561;p61"/>
          <p:cNvGrpSpPr/>
          <p:nvPr/>
        </p:nvGrpSpPr>
        <p:grpSpPr>
          <a:xfrm>
            <a:off x="3570352" y="1585562"/>
            <a:ext cx="348640" cy="330784"/>
            <a:chOff x="3598221" y="1509362"/>
            <a:chExt cx="348640" cy="330784"/>
          </a:xfrm>
        </p:grpSpPr>
        <p:sp>
          <p:nvSpPr>
            <p:cNvPr id="11562" name="Google Shape;11562;p6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3" name="Google Shape;11563;p6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4" name="Google Shape;11564;p6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5" name="Google Shape;11565;p6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66" name="Google Shape;11566;p61"/>
          <p:cNvGrpSpPr/>
          <p:nvPr/>
        </p:nvGrpSpPr>
        <p:grpSpPr>
          <a:xfrm>
            <a:off x="5218928" y="1576858"/>
            <a:ext cx="347872" cy="347488"/>
            <a:chOff x="5246797" y="1500658"/>
            <a:chExt cx="347872" cy="347488"/>
          </a:xfrm>
        </p:grpSpPr>
        <p:sp>
          <p:nvSpPr>
            <p:cNvPr id="11567" name="Google Shape;11567;p6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8" name="Google Shape;11568;p6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9" name="Google Shape;11569;p6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0" name="Google Shape;11570;p6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71" name="Google Shape;11571;p61"/>
          <p:cNvGrpSpPr/>
          <p:nvPr/>
        </p:nvGrpSpPr>
        <p:grpSpPr>
          <a:xfrm>
            <a:off x="5768720" y="1576858"/>
            <a:ext cx="349024" cy="346752"/>
            <a:chOff x="5796589" y="1500658"/>
            <a:chExt cx="349024" cy="346752"/>
          </a:xfrm>
        </p:grpSpPr>
        <p:sp>
          <p:nvSpPr>
            <p:cNvPr id="11572" name="Google Shape;11572;p6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573" name="Google Shape;11573;p61"/>
            <p:cNvGrpSpPr/>
            <p:nvPr/>
          </p:nvGrpSpPr>
          <p:grpSpPr>
            <a:xfrm>
              <a:off x="5796589" y="1500658"/>
              <a:ext cx="349024" cy="346752"/>
              <a:chOff x="5796589" y="1500658"/>
              <a:chExt cx="349024" cy="346752"/>
            </a:xfrm>
          </p:grpSpPr>
          <p:sp>
            <p:nvSpPr>
              <p:cNvPr id="11574" name="Google Shape;11574;p6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5" name="Google Shape;11575;p6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6" name="Google Shape;11576;p6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7" name="Google Shape;11577;p6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578" name="Google Shape;11578;p61"/>
          <p:cNvGrpSpPr/>
          <p:nvPr/>
        </p:nvGrpSpPr>
        <p:grpSpPr>
          <a:xfrm>
            <a:off x="6867504" y="1578778"/>
            <a:ext cx="348640" cy="343296"/>
            <a:chOff x="6895373" y="1502578"/>
            <a:chExt cx="348640" cy="343296"/>
          </a:xfrm>
        </p:grpSpPr>
        <p:sp>
          <p:nvSpPr>
            <p:cNvPr id="11579" name="Google Shape;11579;p6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0" name="Google Shape;11580;p6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1" name="Google Shape;11581;p6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82" name="Google Shape;11582;p61"/>
          <p:cNvGrpSpPr/>
          <p:nvPr/>
        </p:nvGrpSpPr>
        <p:grpSpPr>
          <a:xfrm>
            <a:off x="4119728" y="1581658"/>
            <a:ext cx="347904" cy="336992"/>
            <a:chOff x="4147597" y="1505458"/>
            <a:chExt cx="347904" cy="336992"/>
          </a:xfrm>
        </p:grpSpPr>
        <p:sp>
          <p:nvSpPr>
            <p:cNvPr id="11583" name="Google Shape;11583;p6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4" name="Google Shape;11584;p6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5" name="Google Shape;11585;p6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6" name="Google Shape;11586;p6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7" name="Google Shape;11587;p6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8" name="Google Shape;11588;p6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9" name="Google Shape;11589;p6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90" name="Google Shape;11590;p61"/>
          <p:cNvGrpSpPr/>
          <p:nvPr/>
        </p:nvGrpSpPr>
        <p:grpSpPr>
          <a:xfrm>
            <a:off x="2471536" y="1576090"/>
            <a:ext cx="347488" cy="348256"/>
            <a:chOff x="2499405" y="1499890"/>
            <a:chExt cx="347488" cy="348256"/>
          </a:xfrm>
        </p:grpSpPr>
        <p:sp>
          <p:nvSpPr>
            <p:cNvPr id="11591" name="Google Shape;11591;p6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2" name="Google Shape;11592;p6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3" name="Google Shape;11593;p6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4" name="Google Shape;11594;p6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5" name="Google Shape;11595;p6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96" name="Google Shape;11596;p61"/>
          <p:cNvGrpSpPr/>
          <p:nvPr/>
        </p:nvGrpSpPr>
        <p:grpSpPr>
          <a:xfrm>
            <a:off x="1928976" y="1576698"/>
            <a:ext cx="331520" cy="348032"/>
            <a:chOff x="1956845" y="1500498"/>
            <a:chExt cx="331520" cy="348032"/>
          </a:xfrm>
        </p:grpSpPr>
        <p:sp>
          <p:nvSpPr>
            <p:cNvPr id="11597" name="Google Shape;11597;p6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8" name="Google Shape;11598;p6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9" name="Google Shape;11599;p6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0" name="Google Shape;11600;p6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1" name="Google Shape;11601;p6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2" name="Google Shape;11602;p6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3" name="Google Shape;11603;p6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4" name="Google Shape;11604;p6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5" name="Google Shape;11605;p6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6" name="Google Shape;11606;p6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7" name="Google Shape;11607;p6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8" name="Google Shape;11608;p6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09" name="Google Shape;11609;p61"/>
          <p:cNvGrpSpPr/>
          <p:nvPr/>
        </p:nvGrpSpPr>
        <p:grpSpPr>
          <a:xfrm>
            <a:off x="6317744" y="1626074"/>
            <a:ext cx="348640" cy="250656"/>
            <a:chOff x="6345613" y="1549874"/>
            <a:chExt cx="348640" cy="250656"/>
          </a:xfrm>
        </p:grpSpPr>
        <p:sp>
          <p:nvSpPr>
            <p:cNvPr id="11610" name="Google Shape;11610;p6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1" name="Google Shape;11611;p6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2" name="Google Shape;11612;p6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3" name="Google Shape;11613;p6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4" name="Google Shape;11614;p6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5" name="Google Shape;11615;p6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16" name="Google Shape;11616;p61"/>
          <p:cNvGrpSpPr/>
          <p:nvPr/>
        </p:nvGrpSpPr>
        <p:grpSpPr>
          <a:xfrm>
            <a:off x="7416912" y="1583226"/>
            <a:ext cx="348640" cy="334272"/>
            <a:chOff x="7444781" y="1507026"/>
            <a:chExt cx="348640" cy="334272"/>
          </a:xfrm>
        </p:grpSpPr>
        <p:sp>
          <p:nvSpPr>
            <p:cNvPr id="11617" name="Google Shape;11617;p6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8" name="Google Shape;11618;p6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9" name="Google Shape;11619;p6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0" name="Google Shape;11620;p6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1" name="Google Shape;11621;p6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22" name="Google Shape;11622;p61"/>
          <p:cNvGrpSpPr/>
          <p:nvPr/>
        </p:nvGrpSpPr>
        <p:grpSpPr>
          <a:xfrm>
            <a:off x="7967472" y="1582938"/>
            <a:ext cx="347872" cy="334944"/>
            <a:chOff x="7995341" y="1506738"/>
            <a:chExt cx="347872" cy="334944"/>
          </a:xfrm>
        </p:grpSpPr>
        <p:sp>
          <p:nvSpPr>
            <p:cNvPr id="11623" name="Google Shape;11623;p6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4" name="Google Shape;11624;p6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5" name="Google Shape;11625;p6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6" name="Google Shape;11626;p6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7" name="Google Shape;11627;p6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8" name="Google Shape;11628;p6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29" name="Google Shape;11629;p61"/>
          <p:cNvGrpSpPr/>
          <p:nvPr/>
        </p:nvGrpSpPr>
        <p:grpSpPr>
          <a:xfrm>
            <a:off x="3020176" y="1599130"/>
            <a:ext cx="347872" cy="303904"/>
            <a:chOff x="3048045" y="1522930"/>
            <a:chExt cx="347872" cy="303904"/>
          </a:xfrm>
        </p:grpSpPr>
        <p:sp>
          <p:nvSpPr>
            <p:cNvPr id="11630" name="Google Shape;11630;p6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31" name="Google Shape;11631;p61"/>
            <p:cNvGrpSpPr/>
            <p:nvPr/>
          </p:nvGrpSpPr>
          <p:grpSpPr>
            <a:xfrm>
              <a:off x="3048045" y="1522930"/>
              <a:ext cx="347872" cy="303904"/>
              <a:chOff x="3048045" y="1522930"/>
              <a:chExt cx="347872" cy="303904"/>
            </a:xfrm>
          </p:grpSpPr>
          <p:sp>
            <p:nvSpPr>
              <p:cNvPr id="11632" name="Google Shape;11632;p6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3" name="Google Shape;11633;p6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1634" name="Google Shape;11634;p61"/>
          <p:cNvGrpSpPr/>
          <p:nvPr/>
        </p:nvGrpSpPr>
        <p:grpSpPr>
          <a:xfrm>
            <a:off x="1105264" y="3428122"/>
            <a:ext cx="313984" cy="358560"/>
            <a:chOff x="1133133" y="3351922"/>
            <a:chExt cx="313984" cy="358560"/>
          </a:xfrm>
        </p:grpSpPr>
        <p:sp>
          <p:nvSpPr>
            <p:cNvPr id="11635" name="Google Shape;11635;p6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6" name="Google Shape;11636;p6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7" name="Google Shape;11637;p6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8" name="Google Shape;11638;p6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9" name="Google Shape;11639;p6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0" name="Google Shape;11640;p6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1" name="Google Shape;11641;p6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2" name="Google Shape;11642;p6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3" name="Google Shape;11643;p6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4" name="Google Shape;11644;p6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5" name="Google Shape;11645;p6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6" name="Google Shape;11646;p6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7" name="Google Shape;11647;p6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8" name="Google Shape;11648;p6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9" name="Google Shape;11649;p6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0" name="Google Shape;11650;p6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51" name="Google Shape;11651;p61"/>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52" name="Google Shape;11652;p61"/>
          <p:cNvGrpSpPr/>
          <p:nvPr/>
        </p:nvGrpSpPr>
        <p:grpSpPr>
          <a:xfrm>
            <a:off x="2767184" y="3428794"/>
            <a:ext cx="288448" cy="357120"/>
            <a:chOff x="2795053" y="3352594"/>
            <a:chExt cx="288448" cy="357120"/>
          </a:xfrm>
        </p:grpSpPr>
        <p:sp>
          <p:nvSpPr>
            <p:cNvPr id="11653" name="Google Shape;11653;p6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4" name="Google Shape;11654;p6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5" name="Google Shape;11655;p6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6" name="Google Shape;11656;p6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7" name="Google Shape;11657;p6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8" name="Google Shape;11658;p6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9" name="Google Shape;11659;p6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0" name="Google Shape;11660;p6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1" name="Google Shape;11661;p6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62" name="Google Shape;11662;p61"/>
          <p:cNvGrpSpPr/>
          <p:nvPr/>
        </p:nvGrpSpPr>
        <p:grpSpPr>
          <a:xfrm>
            <a:off x="2208656" y="3429402"/>
            <a:ext cx="304832" cy="356512"/>
            <a:chOff x="2236525" y="3353202"/>
            <a:chExt cx="304832" cy="356512"/>
          </a:xfrm>
        </p:grpSpPr>
        <p:sp>
          <p:nvSpPr>
            <p:cNvPr id="11663" name="Google Shape;11663;p6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4" name="Google Shape;11664;p6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5" name="Google Shape;11665;p6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66" name="Google Shape;11666;p61"/>
          <p:cNvGrpSpPr/>
          <p:nvPr/>
        </p:nvGrpSpPr>
        <p:grpSpPr>
          <a:xfrm>
            <a:off x="3882768" y="3428890"/>
            <a:ext cx="256800" cy="357024"/>
            <a:chOff x="3910637" y="3352690"/>
            <a:chExt cx="256800" cy="357024"/>
          </a:xfrm>
        </p:grpSpPr>
        <p:sp>
          <p:nvSpPr>
            <p:cNvPr id="11667" name="Google Shape;11667;p6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8" name="Google Shape;11668;p6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9" name="Google Shape;11669;p6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70" name="Google Shape;11670;p61"/>
          <p:cNvGrpSpPr/>
          <p:nvPr/>
        </p:nvGrpSpPr>
        <p:grpSpPr>
          <a:xfrm>
            <a:off x="6028560" y="3428122"/>
            <a:ext cx="360064" cy="360096"/>
            <a:chOff x="6056429" y="3351922"/>
            <a:chExt cx="360064" cy="360096"/>
          </a:xfrm>
        </p:grpSpPr>
        <p:sp>
          <p:nvSpPr>
            <p:cNvPr id="11671" name="Google Shape;11671;p6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2" name="Google Shape;11672;p6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3" name="Google Shape;11673;p6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74" name="Google Shape;11674;p61"/>
          <p:cNvGrpSpPr/>
          <p:nvPr/>
        </p:nvGrpSpPr>
        <p:grpSpPr>
          <a:xfrm>
            <a:off x="6581008" y="3429274"/>
            <a:ext cx="357408" cy="357408"/>
            <a:chOff x="6608877" y="3353074"/>
            <a:chExt cx="357408" cy="357408"/>
          </a:xfrm>
        </p:grpSpPr>
        <p:sp>
          <p:nvSpPr>
            <p:cNvPr id="11675" name="Google Shape;11675;p6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6" name="Google Shape;11676;p6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7" name="Google Shape;11677;p6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8" name="Google Shape;11678;p6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9" name="Google Shape;11679;p6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0" name="Google Shape;11680;p6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1" name="Google Shape;11681;p6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682" name="Google Shape;11682;p61"/>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3" name="Google Shape;11683;p61"/>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84" name="Google Shape;11684;p61"/>
          <p:cNvGrpSpPr/>
          <p:nvPr/>
        </p:nvGrpSpPr>
        <p:grpSpPr>
          <a:xfrm>
            <a:off x="4931664" y="3446426"/>
            <a:ext cx="357408" cy="323488"/>
            <a:chOff x="4959533" y="3370226"/>
            <a:chExt cx="357408" cy="323488"/>
          </a:xfrm>
        </p:grpSpPr>
        <p:sp>
          <p:nvSpPr>
            <p:cNvPr id="11685" name="Google Shape;11685;p6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6" name="Google Shape;11686;p6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87" name="Google Shape;11687;p61"/>
          <p:cNvGrpSpPr/>
          <p:nvPr/>
        </p:nvGrpSpPr>
        <p:grpSpPr>
          <a:xfrm>
            <a:off x="7130768" y="3429274"/>
            <a:ext cx="357056" cy="357408"/>
            <a:chOff x="7158637" y="3353074"/>
            <a:chExt cx="357056" cy="357408"/>
          </a:xfrm>
        </p:grpSpPr>
        <p:sp>
          <p:nvSpPr>
            <p:cNvPr id="11688" name="Google Shape;11688;p6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9" name="Google Shape;11689;p6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0" name="Google Shape;11690;p6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1" name="Google Shape;11691;p6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92" name="Google Shape;11692;p61"/>
          <p:cNvGrpSpPr/>
          <p:nvPr/>
        </p:nvGrpSpPr>
        <p:grpSpPr>
          <a:xfrm>
            <a:off x="3288400" y="3428602"/>
            <a:ext cx="344832" cy="356544"/>
            <a:chOff x="3316269" y="3352402"/>
            <a:chExt cx="344832" cy="356544"/>
          </a:xfrm>
        </p:grpSpPr>
        <p:sp>
          <p:nvSpPr>
            <p:cNvPr id="11693" name="Google Shape;11693;p6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4" name="Google Shape;11694;p6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5" name="Google Shape;11695;p6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696" name="Google Shape;11696;p61"/>
          <p:cNvGrpSpPr/>
          <p:nvPr/>
        </p:nvGrpSpPr>
        <p:grpSpPr>
          <a:xfrm>
            <a:off x="5481040" y="3447706"/>
            <a:ext cx="358560" cy="319552"/>
            <a:chOff x="5508909" y="3371506"/>
            <a:chExt cx="358560" cy="319552"/>
          </a:xfrm>
        </p:grpSpPr>
        <p:sp>
          <p:nvSpPr>
            <p:cNvPr id="11697" name="Google Shape;11697;p6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8" name="Google Shape;11698;p6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9" name="Google Shape;11699;p6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0" name="Google Shape;11700;p6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1" name="Google Shape;11701;p6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2" name="Google Shape;11702;p6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3" name="Google Shape;11703;p6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4" name="Google Shape;11704;p6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5" name="Google Shape;11705;p6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6" name="Google Shape;11706;p6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707" name="Google Shape;11707;p6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11"/>
        <p:cNvGrpSpPr/>
        <p:nvPr/>
      </p:nvGrpSpPr>
      <p:grpSpPr>
        <a:xfrm>
          <a:off x="0" y="0"/>
          <a:ext cx="0" cy="0"/>
          <a:chOff x="0" y="0"/>
          <a:chExt cx="0" cy="0"/>
        </a:xfrm>
      </p:grpSpPr>
      <p:sp>
        <p:nvSpPr>
          <p:cNvPr id="11712" name="Google Shape;11712;p62"/>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13" name="Google Shape;11713;p62"/>
          <p:cNvGrpSpPr/>
          <p:nvPr/>
        </p:nvGrpSpPr>
        <p:grpSpPr>
          <a:xfrm>
            <a:off x="3026217" y="3893352"/>
            <a:ext cx="346056" cy="345674"/>
            <a:chOff x="3303268" y="3817349"/>
            <a:chExt cx="346056" cy="345674"/>
          </a:xfrm>
        </p:grpSpPr>
        <p:sp>
          <p:nvSpPr>
            <p:cNvPr id="11714" name="Google Shape;11714;p6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5" name="Google Shape;11715;p6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6" name="Google Shape;11716;p6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7" name="Google Shape;11717;p6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18" name="Google Shape;11718;p62"/>
          <p:cNvGrpSpPr/>
          <p:nvPr/>
        </p:nvGrpSpPr>
        <p:grpSpPr>
          <a:xfrm>
            <a:off x="3475306" y="3893352"/>
            <a:ext cx="346056" cy="345674"/>
            <a:chOff x="3752358" y="3817349"/>
            <a:chExt cx="346056" cy="345674"/>
          </a:xfrm>
        </p:grpSpPr>
        <p:sp>
          <p:nvSpPr>
            <p:cNvPr id="11719" name="Google Shape;11719;p6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0" name="Google Shape;11720;p6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1" name="Google Shape;11721;p6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2" name="Google Shape;11722;p6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23" name="Google Shape;11723;p62"/>
          <p:cNvGrpSpPr/>
          <p:nvPr/>
        </p:nvGrpSpPr>
        <p:grpSpPr>
          <a:xfrm>
            <a:off x="4822956" y="3893352"/>
            <a:ext cx="346024" cy="345674"/>
            <a:chOff x="5100008" y="3817349"/>
            <a:chExt cx="346024" cy="345674"/>
          </a:xfrm>
        </p:grpSpPr>
        <p:sp>
          <p:nvSpPr>
            <p:cNvPr id="11724" name="Google Shape;11724;p6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5" name="Google Shape;11725;p6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6" name="Google Shape;11726;p6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27" name="Google Shape;11727;p62"/>
          <p:cNvGrpSpPr/>
          <p:nvPr/>
        </p:nvGrpSpPr>
        <p:grpSpPr>
          <a:xfrm>
            <a:off x="5721867" y="3893352"/>
            <a:ext cx="345674" cy="345674"/>
            <a:chOff x="5998919" y="3817349"/>
            <a:chExt cx="345674" cy="345674"/>
          </a:xfrm>
        </p:grpSpPr>
        <p:sp>
          <p:nvSpPr>
            <p:cNvPr id="11728" name="Google Shape;11728;p6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9" name="Google Shape;11729;p6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0" name="Google Shape;11730;p6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31" name="Google Shape;11731;p62"/>
          <p:cNvGrpSpPr/>
          <p:nvPr/>
        </p:nvGrpSpPr>
        <p:grpSpPr>
          <a:xfrm>
            <a:off x="3924396" y="3893352"/>
            <a:ext cx="346024" cy="345674"/>
            <a:chOff x="4201447" y="3817349"/>
            <a:chExt cx="346024" cy="345674"/>
          </a:xfrm>
        </p:grpSpPr>
        <p:sp>
          <p:nvSpPr>
            <p:cNvPr id="11732" name="Google Shape;11732;p6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3" name="Google Shape;11733;p6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34" name="Google Shape;11734;p62"/>
          <p:cNvGrpSpPr/>
          <p:nvPr/>
        </p:nvGrpSpPr>
        <p:grpSpPr>
          <a:xfrm>
            <a:off x="4373867" y="3893352"/>
            <a:ext cx="346024" cy="345674"/>
            <a:chOff x="4650919" y="3817349"/>
            <a:chExt cx="346024" cy="345674"/>
          </a:xfrm>
        </p:grpSpPr>
        <p:sp>
          <p:nvSpPr>
            <p:cNvPr id="11735" name="Google Shape;11735;p6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6" name="Google Shape;11736;p6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7" name="Google Shape;11737;p6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38" name="Google Shape;11738;p62"/>
          <p:cNvGrpSpPr/>
          <p:nvPr/>
        </p:nvGrpSpPr>
        <p:grpSpPr>
          <a:xfrm>
            <a:off x="5272810" y="3893352"/>
            <a:ext cx="345642" cy="345674"/>
            <a:chOff x="5549861" y="3817349"/>
            <a:chExt cx="345642" cy="345674"/>
          </a:xfrm>
        </p:grpSpPr>
        <p:sp>
          <p:nvSpPr>
            <p:cNvPr id="11739" name="Google Shape;11739;p6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0" name="Google Shape;11740;p6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1" name="Google Shape;11741;p6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42" name="Google Shape;11742;p62"/>
          <p:cNvGrpSpPr/>
          <p:nvPr/>
        </p:nvGrpSpPr>
        <p:grpSpPr>
          <a:xfrm>
            <a:off x="1281335" y="3474029"/>
            <a:ext cx="367255" cy="269855"/>
            <a:chOff x="1306445" y="3397829"/>
            <a:chExt cx="367255" cy="269855"/>
          </a:xfrm>
        </p:grpSpPr>
        <p:sp>
          <p:nvSpPr>
            <p:cNvPr id="11743" name="Google Shape;11743;p6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4" name="Google Shape;11744;p6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5" name="Google Shape;11745;p6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6" name="Google Shape;11746;p6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7" name="Google Shape;11747;p6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8" name="Google Shape;11748;p6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49" name="Google Shape;11749;p62"/>
          <p:cNvGrpSpPr/>
          <p:nvPr/>
        </p:nvGrpSpPr>
        <p:grpSpPr>
          <a:xfrm>
            <a:off x="1756207" y="3467600"/>
            <a:ext cx="367255" cy="282364"/>
            <a:chOff x="1781317" y="3391400"/>
            <a:chExt cx="367255" cy="282364"/>
          </a:xfrm>
        </p:grpSpPr>
        <p:sp>
          <p:nvSpPr>
            <p:cNvPr id="11750" name="Google Shape;11750;p6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1" name="Google Shape;11751;p6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2" name="Google Shape;11752;p6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3" name="Google Shape;11753;p6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4" name="Google Shape;11754;p6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5" name="Google Shape;11755;p6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56" name="Google Shape;11756;p62"/>
          <p:cNvGrpSpPr/>
          <p:nvPr/>
        </p:nvGrpSpPr>
        <p:grpSpPr>
          <a:xfrm>
            <a:off x="3653720" y="3447133"/>
            <a:ext cx="369164" cy="323297"/>
            <a:chOff x="3678830" y="3370933"/>
            <a:chExt cx="369164" cy="323297"/>
          </a:xfrm>
        </p:grpSpPr>
        <p:sp>
          <p:nvSpPr>
            <p:cNvPr id="11757" name="Google Shape;11757;p6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8" name="Google Shape;11758;p6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9" name="Google Shape;11759;p6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0" name="Google Shape;11760;p6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1" name="Google Shape;11761;p6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2" name="Google Shape;11762;p6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3" name="Google Shape;11763;p6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4" name="Google Shape;11764;p6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5" name="Google Shape;11765;p6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6" name="Google Shape;11766;p6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7" name="Google Shape;11767;p6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68" name="Google Shape;11768;p62"/>
          <p:cNvGrpSpPr/>
          <p:nvPr/>
        </p:nvGrpSpPr>
        <p:grpSpPr>
          <a:xfrm>
            <a:off x="834155" y="3424375"/>
            <a:ext cx="312316" cy="368400"/>
            <a:chOff x="859265" y="3348175"/>
            <a:chExt cx="312316" cy="368400"/>
          </a:xfrm>
        </p:grpSpPr>
        <p:sp>
          <p:nvSpPr>
            <p:cNvPr id="11769" name="Google Shape;11769;p6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0" name="Google Shape;11770;p6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1" name="Google Shape;11771;p6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2" name="Google Shape;11772;p6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3" name="Google Shape;11773;p6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774" name="Google Shape;11774;p62"/>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775" name="Google Shape;11775;p62"/>
          <p:cNvGrpSpPr/>
          <p:nvPr/>
        </p:nvGrpSpPr>
        <p:grpSpPr>
          <a:xfrm>
            <a:off x="2741264" y="3437213"/>
            <a:ext cx="330110" cy="308908"/>
            <a:chOff x="2766264" y="3394042"/>
            <a:chExt cx="294873" cy="275934"/>
          </a:xfrm>
        </p:grpSpPr>
        <p:sp>
          <p:nvSpPr>
            <p:cNvPr id="11776" name="Google Shape;11776;p6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7" name="Google Shape;11777;p6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8" name="Google Shape;11778;p6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9" name="Google Shape;11779;p6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80" name="Google Shape;11780;p62"/>
          <p:cNvGrpSpPr/>
          <p:nvPr/>
        </p:nvGrpSpPr>
        <p:grpSpPr>
          <a:xfrm>
            <a:off x="3189862" y="3435388"/>
            <a:ext cx="346406" cy="347552"/>
            <a:chOff x="3214972" y="3359188"/>
            <a:chExt cx="346406" cy="347552"/>
          </a:xfrm>
        </p:grpSpPr>
        <p:sp>
          <p:nvSpPr>
            <p:cNvPr id="11781" name="Google Shape;11781;p6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2" name="Google Shape;11782;p6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3" name="Google Shape;11783;p6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4" name="Google Shape;11784;p6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5" name="Google Shape;11785;p6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6" name="Google Shape;11786;p6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7" name="Google Shape;11787;p6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8" name="Google Shape;11788;p6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9" name="Google Shape;11789;p6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0" name="Google Shape;11790;p6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1" name="Google Shape;11791;p6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2" name="Google Shape;11792;p6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3" name="Google Shape;11793;p6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4" name="Google Shape;11794;p6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795" name="Google Shape;11795;p62"/>
          <p:cNvGrpSpPr/>
          <p:nvPr/>
        </p:nvGrpSpPr>
        <p:grpSpPr>
          <a:xfrm>
            <a:off x="4604196" y="3485393"/>
            <a:ext cx="367255" cy="244486"/>
            <a:chOff x="4629306" y="3409193"/>
            <a:chExt cx="367255" cy="244486"/>
          </a:xfrm>
        </p:grpSpPr>
        <p:sp>
          <p:nvSpPr>
            <p:cNvPr id="11796" name="Google Shape;11796;p6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7" name="Google Shape;11797;p6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8" name="Google Shape;11798;p6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9" name="Google Shape;11799;p6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0" name="Google Shape;11800;p6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1" name="Google Shape;11801;p6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2" name="Google Shape;11802;p6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3" name="Google Shape;11803;p6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4" name="Google Shape;11804;p6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5" name="Google Shape;11805;p6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06" name="Google Shape;11806;p62"/>
          <p:cNvGrpSpPr/>
          <p:nvPr/>
        </p:nvGrpSpPr>
        <p:grpSpPr>
          <a:xfrm>
            <a:off x="4168380" y="3426284"/>
            <a:ext cx="289939" cy="334661"/>
            <a:chOff x="4193490" y="3350084"/>
            <a:chExt cx="289939" cy="334661"/>
          </a:xfrm>
        </p:grpSpPr>
        <p:sp>
          <p:nvSpPr>
            <p:cNvPr id="11807" name="Google Shape;11807;p6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8" name="Google Shape;11808;p6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9" name="Google Shape;11809;p6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0" name="Google Shape;11810;p6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1" name="Google Shape;11811;p6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2" name="Google Shape;11812;p6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3" name="Google Shape;11813;p6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4" name="Google Shape;11814;p6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5" name="Google Shape;11815;p6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6" name="Google Shape;11816;p6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17" name="Google Shape;11817;p62"/>
          <p:cNvGrpSpPr/>
          <p:nvPr/>
        </p:nvGrpSpPr>
        <p:grpSpPr>
          <a:xfrm>
            <a:off x="6508171" y="3427430"/>
            <a:ext cx="357037" cy="357005"/>
            <a:chOff x="6533281" y="3351230"/>
            <a:chExt cx="357037" cy="357005"/>
          </a:xfrm>
        </p:grpSpPr>
        <p:sp>
          <p:nvSpPr>
            <p:cNvPr id="11818" name="Google Shape;11818;p6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9" name="Google Shape;11819;p6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0" name="Google Shape;11820;p6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21" name="Google Shape;11821;p62"/>
          <p:cNvGrpSpPr/>
          <p:nvPr/>
        </p:nvGrpSpPr>
        <p:grpSpPr>
          <a:xfrm>
            <a:off x="6033331" y="3427430"/>
            <a:ext cx="357387" cy="357005"/>
            <a:chOff x="6058441" y="3351230"/>
            <a:chExt cx="357387" cy="357005"/>
          </a:xfrm>
        </p:grpSpPr>
        <p:sp>
          <p:nvSpPr>
            <p:cNvPr id="11822" name="Google Shape;11822;p6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3" name="Google Shape;11823;p6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24" name="Google Shape;11824;p62"/>
          <p:cNvGrpSpPr/>
          <p:nvPr/>
        </p:nvGrpSpPr>
        <p:grpSpPr>
          <a:xfrm>
            <a:off x="7932373" y="3427048"/>
            <a:ext cx="357387" cy="357387"/>
            <a:chOff x="7957483" y="3350848"/>
            <a:chExt cx="357387" cy="357387"/>
          </a:xfrm>
        </p:grpSpPr>
        <p:sp>
          <p:nvSpPr>
            <p:cNvPr id="11825" name="Google Shape;11825;p6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6" name="Google Shape;11826;p6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7" name="Google Shape;11827;p6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28" name="Google Shape;11828;p62"/>
          <p:cNvGrpSpPr/>
          <p:nvPr/>
        </p:nvGrpSpPr>
        <p:grpSpPr>
          <a:xfrm>
            <a:off x="6982661" y="3427430"/>
            <a:ext cx="357387" cy="357005"/>
            <a:chOff x="7007771" y="3351230"/>
            <a:chExt cx="357387" cy="357005"/>
          </a:xfrm>
        </p:grpSpPr>
        <p:sp>
          <p:nvSpPr>
            <p:cNvPr id="11829" name="Google Shape;11829;p6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0" name="Google Shape;11830;p6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1" name="Google Shape;11831;p6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2" name="Google Shape;11832;p6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3" name="Google Shape;11833;p6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34" name="Google Shape;11834;p62"/>
          <p:cNvGrpSpPr/>
          <p:nvPr/>
        </p:nvGrpSpPr>
        <p:grpSpPr>
          <a:xfrm>
            <a:off x="5083620" y="3427430"/>
            <a:ext cx="357005" cy="357005"/>
            <a:chOff x="5108729" y="3351230"/>
            <a:chExt cx="357005" cy="357005"/>
          </a:xfrm>
        </p:grpSpPr>
        <p:sp>
          <p:nvSpPr>
            <p:cNvPr id="11835" name="Google Shape;11835;p6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6" name="Google Shape;11836;p6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37" name="Google Shape;11837;p62"/>
          <p:cNvGrpSpPr/>
          <p:nvPr/>
        </p:nvGrpSpPr>
        <p:grpSpPr>
          <a:xfrm>
            <a:off x="5558459" y="3427430"/>
            <a:ext cx="357419" cy="357005"/>
            <a:chOff x="5583569" y="3351230"/>
            <a:chExt cx="357419" cy="357005"/>
          </a:xfrm>
        </p:grpSpPr>
        <p:sp>
          <p:nvSpPr>
            <p:cNvPr id="11838" name="Google Shape;11838;p6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9" name="Google Shape;11839;p6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40" name="Google Shape;11840;p62"/>
          <p:cNvGrpSpPr/>
          <p:nvPr/>
        </p:nvGrpSpPr>
        <p:grpSpPr>
          <a:xfrm>
            <a:off x="7457119" y="3427430"/>
            <a:ext cx="357419" cy="357005"/>
            <a:chOff x="7482229" y="3351230"/>
            <a:chExt cx="357419" cy="357005"/>
          </a:xfrm>
        </p:grpSpPr>
        <p:sp>
          <p:nvSpPr>
            <p:cNvPr id="11841" name="Google Shape;11841;p6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2" name="Google Shape;11842;p6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3" name="Google Shape;11843;p6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4" name="Google Shape;11844;p6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5" name="Google Shape;11845;p6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46" name="Google Shape;11846;p62"/>
          <p:cNvGrpSpPr/>
          <p:nvPr/>
        </p:nvGrpSpPr>
        <p:grpSpPr>
          <a:xfrm>
            <a:off x="3739375" y="2966882"/>
            <a:ext cx="222874" cy="345737"/>
            <a:chOff x="3764485" y="2890682"/>
            <a:chExt cx="222874" cy="345737"/>
          </a:xfrm>
        </p:grpSpPr>
        <p:sp>
          <p:nvSpPr>
            <p:cNvPr id="11847" name="Google Shape;11847;p6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8" name="Google Shape;11848;p6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9" name="Google Shape;11849;p6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50" name="Google Shape;11850;p62"/>
          <p:cNvGrpSpPr/>
          <p:nvPr/>
        </p:nvGrpSpPr>
        <p:grpSpPr>
          <a:xfrm>
            <a:off x="2213507" y="2984331"/>
            <a:ext cx="422596" cy="310382"/>
            <a:chOff x="2278533" y="2937377"/>
            <a:chExt cx="346788" cy="254704"/>
          </a:xfrm>
        </p:grpSpPr>
        <p:sp>
          <p:nvSpPr>
            <p:cNvPr id="11851" name="Google Shape;11851;p6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2" name="Google Shape;11852;p6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853" name="Google Shape;11853;p62"/>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854" name="Google Shape;11854;p62"/>
          <p:cNvGrpSpPr/>
          <p:nvPr/>
        </p:nvGrpSpPr>
        <p:grpSpPr>
          <a:xfrm>
            <a:off x="1811527" y="2967710"/>
            <a:ext cx="286152" cy="346438"/>
            <a:chOff x="1836637" y="2891510"/>
            <a:chExt cx="286152" cy="346438"/>
          </a:xfrm>
        </p:grpSpPr>
        <p:sp>
          <p:nvSpPr>
            <p:cNvPr id="11855" name="Google Shape;11855;p6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6" name="Google Shape;11856;p6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7" name="Google Shape;11857;p6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58" name="Google Shape;11858;p62"/>
          <p:cNvGrpSpPr/>
          <p:nvPr/>
        </p:nvGrpSpPr>
        <p:grpSpPr>
          <a:xfrm>
            <a:off x="5560751" y="2982129"/>
            <a:ext cx="379764" cy="337684"/>
            <a:chOff x="5585861" y="2905929"/>
            <a:chExt cx="379764" cy="337684"/>
          </a:xfrm>
        </p:grpSpPr>
        <p:sp>
          <p:nvSpPr>
            <p:cNvPr id="11859" name="Google Shape;11859;p6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0" name="Google Shape;11860;p6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1" name="Google Shape;11861;p6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2" name="Google Shape;11862;p6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63" name="Google Shape;11863;p62"/>
          <p:cNvGrpSpPr/>
          <p:nvPr/>
        </p:nvGrpSpPr>
        <p:grpSpPr>
          <a:xfrm>
            <a:off x="1302566" y="2986680"/>
            <a:ext cx="347934" cy="310024"/>
            <a:chOff x="1327676" y="2910480"/>
            <a:chExt cx="347934" cy="310024"/>
          </a:xfrm>
        </p:grpSpPr>
        <p:sp>
          <p:nvSpPr>
            <p:cNvPr id="11864" name="Google Shape;11864;p6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5" name="Google Shape;11865;p6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6" name="Google Shape;11866;p6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7" name="Google Shape;11867;p6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8" name="Google Shape;11868;p6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869" name="Google Shape;11869;p62"/>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870" name="Google Shape;11870;p62"/>
          <p:cNvGrpSpPr/>
          <p:nvPr/>
        </p:nvGrpSpPr>
        <p:grpSpPr>
          <a:xfrm>
            <a:off x="2728291" y="2945764"/>
            <a:ext cx="382828" cy="358601"/>
            <a:chOff x="2753373" y="2902523"/>
            <a:chExt cx="347552" cy="325557"/>
          </a:xfrm>
        </p:grpSpPr>
        <p:sp>
          <p:nvSpPr>
            <p:cNvPr id="11871" name="Google Shape;11871;p6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2" name="Google Shape;11872;p6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3" name="Google Shape;11873;p6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4" name="Google Shape;11874;p6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5" name="Google Shape;11875;p6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6" name="Google Shape;11876;p6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77" name="Google Shape;11877;p62"/>
          <p:cNvGrpSpPr/>
          <p:nvPr/>
        </p:nvGrpSpPr>
        <p:grpSpPr>
          <a:xfrm>
            <a:off x="823906" y="2979455"/>
            <a:ext cx="356655" cy="335425"/>
            <a:chOff x="849016" y="2903255"/>
            <a:chExt cx="356655" cy="335425"/>
          </a:xfrm>
        </p:grpSpPr>
        <p:sp>
          <p:nvSpPr>
            <p:cNvPr id="11878" name="Google Shape;11878;p6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9" name="Google Shape;11879;p6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0" name="Google Shape;11880;p6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1" name="Google Shape;11881;p6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2" name="Google Shape;11882;p6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3" name="Google Shape;11883;p6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4" name="Google Shape;11884;p6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5" name="Google Shape;11885;p6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6" name="Google Shape;11886;p6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7" name="Google Shape;11887;p6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8" name="Google Shape;11888;p6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89" name="Google Shape;11889;p62"/>
          <p:cNvGrpSpPr/>
          <p:nvPr/>
        </p:nvGrpSpPr>
        <p:grpSpPr>
          <a:xfrm>
            <a:off x="4185823" y="3002977"/>
            <a:ext cx="280072" cy="275520"/>
            <a:chOff x="4210933" y="2926777"/>
            <a:chExt cx="280072" cy="275520"/>
          </a:xfrm>
        </p:grpSpPr>
        <p:sp>
          <p:nvSpPr>
            <p:cNvPr id="11890" name="Google Shape;11890;p6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1" name="Google Shape;11891;p6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2" name="Google Shape;11892;p6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3" name="Google Shape;11893;p6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4" name="Google Shape;11894;p6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5" name="Google Shape;11895;p6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6" name="Google Shape;11896;p6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7" name="Google Shape;11897;p6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8" name="Google Shape;11898;p6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9" name="Google Shape;11899;p6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0" name="Google Shape;11900;p6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1" name="Google Shape;11901;p6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2" name="Google Shape;11902;p6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03" name="Google Shape;11903;p62"/>
          <p:cNvGrpSpPr/>
          <p:nvPr/>
        </p:nvGrpSpPr>
        <p:grpSpPr>
          <a:xfrm>
            <a:off x="4642106" y="2991582"/>
            <a:ext cx="320273" cy="318395"/>
            <a:chOff x="4667216" y="2915382"/>
            <a:chExt cx="320273" cy="318395"/>
          </a:xfrm>
        </p:grpSpPr>
        <p:sp>
          <p:nvSpPr>
            <p:cNvPr id="11904" name="Google Shape;11904;p6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5" name="Google Shape;11905;p6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6" name="Google Shape;11906;p6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7" name="Google Shape;11907;p6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08" name="Google Shape;11908;p62"/>
          <p:cNvGrpSpPr/>
          <p:nvPr/>
        </p:nvGrpSpPr>
        <p:grpSpPr>
          <a:xfrm>
            <a:off x="5145370" y="3010839"/>
            <a:ext cx="261929" cy="280550"/>
            <a:chOff x="5170480" y="2934639"/>
            <a:chExt cx="261929" cy="280550"/>
          </a:xfrm>
        </p:grpSpPr>
        <p:sp>
          <p:nvSpPr>
            <p:cNvPr id="11909" name="Google Shape;11909;p6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0" name="Google Shape;11910;p6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1" name="Google Shape;11911;p6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2" name="Google Shape;11912;p6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3" name="Google Shape;11913;p6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4" name="Google Shape;11914;p6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5" name="Google Shape;11915;p6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16" name="Google Shape;11916;p62"/>
          <p:cNvGrpSpPr/>
          <p:nvPr/>
        </p:nvGrpSpPr>
        <p:grpSpPr>
          <a:xfrm>
            <a:off x="6044313" y="2968091"/>
            <a:ext cx="362321" cy="364231"/>
            <a:chOff x="6069423" y="2891892"/>
            <a:chExt cx="362321" cy="364231"/>
          </a:xfrm>
        </p:grpSpPr>
        <p:sp>
          <p:nvSpPr>
            <p:cNvPr id="11917" name="Google Shape;11917;p6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8" name="Google Shape;11918;p6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9" name="Google Shape;11919;p6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0" name="Google Shape;11920;p6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1" name="Google Shape;11921;p6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2" name="Google Shape;11922;p6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23" name="Google Shape;11923;p62"/>
          <p:cNvGrpSpPr/>
          <p:nvPr/>
        </p:nvGrpSpPr>
        <p:grpSpPr>
          <a:xfrm>
            <a:off x="6546845" y="2995370"/>
            <a:ext cx="308878" cy="311170"/>
            <a:chOff x="6571955" y="2919170"/>
            <a:chExt cx="308878" cy="311170"/>
          </a:xfrm>
        </p:grpSpPr>
        <p:sp>
          <p:nvSpPr>
            <p:cNvPr id="11924" name="Google Shape;11924;p6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5" name="Google Shape;11925;p6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6" name="Google Shape;11926;p6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7" name="Google Shape;11927;p6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8" name="Google Shape;11928;p6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9" name="Google Shape;11929;p6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0" name="Google Shape;11930;p6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1" name="Google Shape;11931;p6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2" name="Google Shape;11932;p6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3" name="Google Shape;11933;p6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34" name="Google Shape;11934;p62"/>
          <p:cNvGrpSpPr/>
          <p:nvPr/>
        </p:nvGrpSpPr>
        <p:grpSpPr>
          <a:xfrm>
            <a:off x="7474944" y="3010935"/>
            <a:ext cx="350576" cy="280454"/>
            <a:chOff x="7500054" y="2934735"/>
            <a:chExt cx="350576" cy="280454"/>
          </a:xfrm>
        </p:grpSpPr>
        <p:sp>
          <p:nvSpPr>
            <p:cNvPr id="11935" name="Google Shape;11935;p6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6" name="Google Shape;11936;p6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7" name="Google Shape;11937;p6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8" name="Google Shape;11938;p6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9" name="Google Shape;11939;p6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0" name="Google Shape;11940;p6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1" name="Google Shape;11941;p6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2" name="Google Shape;11942;p6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43" name="Google Shape;11943;p62"/>
          <p:cNvGrpSpPr/>
          <p:nvPr/>
        </p:nvGrpSpPr>
        <p:grpSpPr>
          <a:xfrm>
            <a:off x="6987570" y="2950862"/>
            <a:ext cx="332012" cy="355454"/>
            <a:chOff x="7055134" y="2919170"/>
            <a:chExt cx="290321" cy="310820"/>
          </a:xfrm>
        </p:grpSpPr>
        <p:sp>
          <p:nvSpPr>
            <p:cNvPr id="11944" name="Google Shape;11944;p6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5" name="Google Shape;11945;p6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6" name="Google Shape;11946;p6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7" name="Google Shape;11947;p6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8" name="Google Shape;11948;p6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9" name="Google Shape;11949;p6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0" name="Google Shape;11950;p6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1" name="Google Shape;11951;p6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2" name="Google Shape;11952;p6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3" name="Google Shape;11953;p6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4" name="Google Shape;11954;p6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5" name="Google Shape;11955;p6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6" name="Google Shape;11956;p6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7" name="Google Shape;11957;p6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58" name="Google Shape;11958;p62"/>
          <p:cNvGrpSpPr/>
          <p:nvPr/>
        </p:nvGrpSpPr>
        <p:grpSpPr>
          <a:xfrm>
            <a:off x="7960033" y="2976813"/>
            <a:ext cx="330109" cy="347552"/>
            <a:chOff x="7985143" y="2900613"/>
            <a:chExt cx="330109" cy="347552"/>
          </a:xfrm>
        </p:grpSpPr>
        <p:sp>
          <p:nvSpPr>
            <p:cNvPr id="11959" name="Google Shape;11959;p6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0" name="Google Shape;11960;p6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1" name="Google Shape;11961;p6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2" name="Google Shape;11962;p6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3" name="Google Shape;11963;p6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4" name="Google Shape;11964;p6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5" name="Google Shape;11965;p6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6" name="Google Shape;11966;p6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67" name="Google Shape;11967;p62"/>
          <p:cNvGrpSpPr/>
          <p:nvPr/>
        </p:nvGrpSpPr>
        <p:grpSpPr>
          <a:xfrm>
            <a:off x="7965731" y="2511426"/>
            <a:ext cx="354363" cy="353631"/>
            <a:chOff x="7990840" y="2435226"/>
            <a:chExt cx="354363" cy="353631"/>
          </a:xfrm>
        </p:grpSpPr>
        <p:sp>
          <p:nvSpPr>
            <p:cNvPr id="11968" name="Google Shape;11968;p6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9" name="Google Shape;11969;p6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0" name="Google Shape;11970;p6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71" name="Google Shape;11971;p62"/>
          <p:cNvGrpSpPr/>
          <p:nvPr/>
        </p:nvGrpSpPr>
        <p:grpSpPr>
          <a:xfrm>
            <a:off x="1792207" y="2556530"/>
            <a:ext cx="350958" cy="263043"/>
            <a:chOff x="1817317" y="2480330"/>
            <a:chExt cx="350958" cy="263043"/>
          </a:xfrm>
        </p:grpSpPr>
        <p:sp>
          <p:nvSpPr>
            <p:cNvPr id="11972" name="Google Shape;11972;p6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3" name="Google Shape;11973;p6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4" name="Google Shape;11974;p6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5" name="Google Shape;11975;p6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6" name="Google Shape;11976;p6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77" name="Google Shape;11977;p62"/>
          <p:cNvGrpSpPr/>
          <p:nvPr/>
        </p:nvGrpSpPr>
        <p:grpSpPr>
          <a:xfrm>
            <a:off x="1316617" y="2559549"/>
            <a:ext cx="419913" cy="308109"/>
            <a:chOff x="1341727" y="2483349"/>
            <a:chExt cx="419913" cy="308109"/>
          </a:xfrm>
        </p:grpSpPr>
        <p:sp>
          <p:nvSpPr>
            <p:cNvPr id="11978" name="Google Shape;11978;p6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9" name="Google Shape;11979;p6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0" name="Google Shape;11980;p6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81" name="Google Shape;11981;p62"/>
          <p:cNvGrpSpPr/>
          <p:nvPr/>
        </p:nvGrpSpPr>
        <p:grpSpPr>
          <a:xfrm>
            <a:off x="829222" y="2523936"/>
            <a:ext cx="376358" cy="330109"/>
            <a:chOff x="854332" y="2447736"/>
            <a:chExt cx="376358" cy="330109"/>
          </a:xfrm>
        </p:grpSpPr>
        <p:sp>
          <p:nvSpPr>
            <p:cNvPr id="11982" name="Google Shape;11982;p6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3" name="Google Shape;11983;p6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4" name="Google Shape;11984;p6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5" name="Google Shape;11985;p6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6" name="Google Shape;11986;p6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7" name="Google Shape;11987;p6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8" name="Google Shape;11988;p6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9" name="Google Shape;11989;p6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90" name="Google Shape;11990;p62"/>
          <p:cNvGrpSpPr/>
          <p:nvPr/>
        </p:nvGrpSpPr>
        <p:grpSpPr>
          <a:xfrm>
            <a:off x="4181653" y="2527151"/>
            <a:ext cx="322151" cy="322374"/>
            <a:chOff x="4206763" y="2450951"/>
            <a:chExt cx="322151" cy="322374"/>
          </a:xfrm>
        </p:grpSpPr>
        <p:sp>
          <p:nvSpPr>
            <p:cNvPr id="11991" name="Google Shape;11991;p6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2" name="Google Shape;11992;p6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93" name="Google Shape;11993;p62"/>
          <p:cNvGrpSpPr/>
          <p:nvPr/>
        </p:nvGrpSpPr>
        <p:grpSpPr>
          <a:xfrm>
            <a:off x="7491236" y="2526259"/>
            <a:ext cx="327976" cy="324316"/>
            <a:chOff x="7528096" y="2450059"/>
            <a:chExt cx="327976" cy="324316"/>
          </a:xfrm>
        </p:grpSpPr>
        <p:sp>
          <p:nvSpPr>
            <p:cNvPr id="11994" name="Google Shape;11994;p6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5" name="Google Shape;11995;p6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6" name="Google Shape;11996;p6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7" name="Google Shape;11997;p6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8" name="Google Shape;11998;p6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99" name="Google Shape;11999;p62"/>
          <p:cNvGrpSpPr/>
          <p:nvPr/>
        </p:nvGrpSpPr>
        <p:grpSpPr>
          <a:xfrm>
            <a:off x="7052019" y="2588742"/>
            <a:ext cx="282364" cy="198619"/>
            <a:chOff x="7077129" y="2512542"/>
            <a:chExt cx="282364" cy="198619"/>
          </a:xfrm>
        </p:grpSpPr>
        <p:sp>
          <p:nvSpPr>
            <p:cNvPr id="12000" name="Google Shape;12000;p6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1" name="Google Shape;12001;p6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2" name="Google Shape;12002;p6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3" name="Google Shape;12003;p6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4" name="Google Shape;12004;p6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5" name="Google Shape;12005;p6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06" name="Google Shape;12006;p62"/>
          <p:cNvGrpSpPr/>
          <p:nvPr/>
        </p:nvGrpSpPr>
        <p:grpSpPr>
          <a:xfrm>
            <a:off x="3700351" y="2520912"/>
            <a:ext cx="334279" cy="334661"/>
            <a:chOff x="3725461" y="2444712"/>
            <a:chExt cx="334279" cy="334661"/>
          </a:xfrm>
        </p:grpSpPr>
        <p:sp>
          <p:nvSpPr>
            <p:cNvPr id="12007" name="Google Shape;12007;p6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8" name="Google Shape;12008;p6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9" name="Google Shape;12009;p6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0" name="Google Shape;12010;p6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1" name="Google Shape;12011;p6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2" name="Google Shape;12012;p6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3" name="Google Shape;12013;p6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14" name="Google Shape;12014;p62"/>
          <p:cNvGrpSpPr/>
          <p:nvPr/>
        </p:nvGrpSpPr>
        <p:grpSpPr>
          <a:xfrm>
            <a:off x="6552128" y="2533421"/>
            <a:ext cx="332019" cy="310788"/>
            <a:chOff x="6577238" y="2457221"/>
            <a:chExt cx="332019" cy="310788"/>
          </a:xfrm>
        </p:grpSpPr>
        <p:sp>
          <p:nvSpPr>
            <p:cNvPr id="12015" name="Google Shape;12015;p6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6" name="Google Shape;12016;p6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7" name="Google Shape;12017;p6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8" name="Google Shape;12018;p6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9" name="Google Shape;12019;p6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0" name="Google Shape;12020;p6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21" name="Google Shape;12021;p62"/>
          <p:cNvGrpSpPr/>
          <p:nvPr/>
        </p:nvGrpSpPr>
        <p:grpSpPr>
          <a:xfrm>
            <a:off x="2793451" y="2515978"/>
            <a:ext cx="247892" cy="346024"/>
            <a:chOff x="2818561" y="2439778"/>
            <a:chExt cx="247892" cy="346024"/>
          </a:xfrm>
        </p:grpSpPr>
        <p:sp>
          <p:nvSpPr>
            <p:cNvPr id="12022" name="Google Shape;12022;p6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3" name="Google Shape;12023;p6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4" name="Google Shape;12024;p6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5" name="Google Shape;12025;p6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6" name="Google Shape;12026;p6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7" name="Google Shape;12027;p6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8" name="Google Shape;12028;p6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9" name="Google Shape;12029;p6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0" name="Google Shape;12030;p6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1" name="Google Shape;12031;p6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2" name="Google Shape;12032;p6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3" name="Google Shape;12033;p6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34" name="Google Shape;12034;p62"/>
          <p:cNvGrpSpPr/>
          <p:nvPr/>
        </p:nvGrpSpPr>
        <p:grpSpPr>
          <a:xfrm>
            <a:off x="3182668" y="2550832"/>
            <a:ext cx="419933" cy="275170"/>
            <a:chOff x="3207778" y="2474632"/>
            <a:chExt cx="419933" cy="275170"/>
          </a:xfrm>
        </p:grpSpPr>
        <p:sp>
          <p:nvSpPr>
            <p:cNvPr id="12035" name="Google Shape;12035;p6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6" name="Google Shape;12036;p6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7" name="Google Shape;12037;p6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8" name="Google Shape;12038;p6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9" name="Google Shape;12039;p6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0" name="Google Shape;12040;p6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1" name="Google Shape;12041;p6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2" name="Google Shape;12042;p6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3" name="Google Shape;12043;p6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4" name="Google Shape;12044;p6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5" name="Google Shape;12045;p6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6" name="Google Shape;12046;p6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7" name="Google Shape;12047;p6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8" name="Google Shape;12048;p6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49" name="Google Shape;12049;p62"/>
          <p:cNvGrpSpPr/>
          <p:nvPr/>
        </p:nvGrpSpPr>
        <p:grpSpPr>
          <a:xfrm>
            <a:off x="6074265" y="2532275"/>
            <a:ext cx="337684" cy="314194"/>
            <a:chOff x="6099375" y="2456075"/>
            <a:chExt cx="337684" cy="314194"/>
          </a:xfrm>
        </p:grpSpPr>
        <p:sp>
          <p:nvSpPr>
            <p:cNvPr id="12050" name="Google Shape;12050;p6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1" name="Google Shape;12051;p6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52" name="Google Shape;12052;p62"/>
          <p:cNvGrpSpPr/>
          <p:nvPr/>
        </p:nvGrpSpPr>
        <p:grpSpPr>
          <a:xfrm>
            <a:off x="2287513" y="2544784"/>
            <a:ext cx="312698" cy="286534"/>
            <a:chOff x="2312623" y="2468584"/>
            <a:chExt cx="312698" cy="286534"/>
          </a:xfrm>
        </p:grpSpPr>
        <p:sp>
          <p:nvSpPr>
            <p:cNvPr id="12053" name="Google Shape;12053;p6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4" name="Google Shape;12054;p6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5" name="Google Shape;12055;p6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56" name="Google Shape;12056;p62"/>
          <p:cNvGrpSpPr/>
          <p:nvPr/>
        </p:nvGrpSpPr>
        <p:grpSpPr>
          <a:xfrm>
            <a:off x="5593695" y="2517124"/>
            <a:ext cx="345292" cy="342618"/>
            <a:chOff x="5618805" y="2440924"/>
            <a:chExt cx="345292" cy="342618"/>
          </a:xfrm>
        </p:grpSpPr>
        <p:sp>
          <p:nvSpPr>
            <p:cNvPr id="12057" name="Google Shape;12057;p6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8" name="Google Shape;12058;p6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9" name="Google Shape;12059;p6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0" name="Google Shape;12060;p6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1" name="Google Shape;12061;p6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62" name="Google Shape;12062;p62"/>
          <p:cNvGrpSpPr/>
          <p:nvPr/>
        </p:nvGrpSpPr>
        <p:grpSpPr>
          <a:xfrm>
            <a:off x="4628069" y="2522790"/>
            <a:ext cx="377886" cy="331255"/>
            <a:chOff x="4653179" y="2446590"/>
            <a:chExt cx="377886" cy="331255"/>
          </a:xfrm>
        </p:grpSpPr>
        <p:sp>
          <p:nvSpPr>
            <p:cNvPr id="12063" name="Google Shape;12063;p6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4" name="Google Shape;12064;p6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5" name="Google Shape;12065;p6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6" name="Google Shape;12066;p6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67" name="Google Shape;12067;p62"/>
          <p:cNvGrpSpPr/>
          <p:nvPr/>
        </p:nvGrpSpPr>
        <p:grpSpPr>
          <a:xfrm>
            <a:off x="5159407" y="2535681"/>
            <a:ext cx="252062" cy="305122"/>
            <a:chOff x="5184517" y="2459481"/>
            <a:chExt cx="252062" cy="305122"/>
          </a:xfrm>
        </p:grpSpPr>
        <p:sp>
          <p:nvSpPr>
            <p:cNvPr id="12068" name="Google Shape;12068;p6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9" name="Google Shape;12069;p6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0" name="Google Shape;12070;p6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1" name="Google Shape;12071;p6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2" name="Google Shape;12072;p6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3" name="Google Shape;12073;p6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074" name="Google Shape;12074;p62"/>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075" name="Google Shape;12075;p62"/>
          <p:cNvGrpSpPr/>
          <p:nvPr/>
        </p:nvGrpSpPr>
        <p:grpSpPr>
          <a:xfrm>
            <a:off x="6130349" y="2045308"/>
            <a:ext cx="249770" cy="363849"/>
            <a:chOff x="6155459" y="1969108"/>
            <a:chExt cx="249770" cy="363849"/>
          </a:xfrm>
        </p:grpSpPr>
        <p:sp>
          <p:nvSpPr>
            <p:cNvPr id="12076" name="Google Shape;12076;p6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7" name="Google Shape;12077;p6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8" name="Google Shape;12078;p6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9" name="Google Shape;12079;p6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0" name="Google Shape;12080;p6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1" name="Google Shape;12081;p6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2" name="Google Shape;12082;p6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3" name="Google Shape;12083;p6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4" name="Google Shape;12084;p6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85" name="Google Shape;12085;p62"/>
          <p:cNvGrpSpPr/>
          <p:nvPr/>
        </p:nvGrpSpPr>
        <p:grpSpPr>
          <a:xfrm>
            <a:off x="2254919" y="2046804"/>
            <a:ext cx="353631" cy="354395"/>
            <a:chOff x="2280029" y="1970604"/>
            <a:chExt cx="353631" cy="354395"/>
          </a:xfrm>
        </p:grpSpPr>
        <p:sp>
          <p:nvSpPr>
            <p:cNvPr id="12086" name="Google Shape;12086;p6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7" name="Google Shape;12087;p6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8" name="Google Shape;12088;p6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9" name="Google Shape;12089;p6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90" name="Google Shape;12090;p62"/>
          <p:cNvGrpSpPr/>
          <p:nvPr/>
        </p:nvGrpSpPr>
        <p:grpSpPr>
          <a:xfrm>
            <a:off x="8039990" y="2076374"/>
            <a:ext cx="255086" cy="301685"/>
            <a:chOff x="8065100" y="2000174"/>
            <a:chExt cx="255086" cy="301685"/>
          </a:xfrm>
        </p:grpSpPr>
        <p:sp>
          <p:nvSpPr>
            <p:cNvPr id="12091" name="Google Shape;12091;p6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2" name="Google Shape;12092;p6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3" name="Google Shape;12093;p6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4" name="Google Shape;12094;p6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95" name="Google Shape;12095;p62"/>
          <p:cNvGrpSpPr/>
          <p:nvPr/>
        </p:nvGrpSpPr>
        <p:grpSpPr>
          <a:xfrm>
            <a:off x="6608595" y="2045308"/>
            <a:ext cx="249420" cy="363849"/>
            <a:chOff x="6633705" y="1969108"/>
            <a:chExt cx="249420" cy="363849"/>
          </a:xfrm>
        </p:grpSpPr>
        <p:sp>
          <p:nvSpPr>
            <p:cNvPr id="12096" name="Google Shape;12096;p6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7" name="Google Shape;12097;p6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8" name="Google Shape;12098;p6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9" name="Google Shape;12099;p6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0" name="Google Shape;12100;p6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1" name="Google Shape;12101;p6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2" name="Google Shape;12102;p6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3" name="Google Shape;12103;p6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04" name="Google Shape;12104;p62"/>
          <p:cNvGrpSpPr/>
          <p:nvPr/>
        </p:nvGrpSpPr>
        <p:grpSpPr>
          <a:xfrm>
            <a:off x="5185921" y="2045308"/>
            <a:ext cx="226661" cy="363467"/>
            <a:chOff x="5211031" y="1969108"/>
            <a:chExt cx="226661" cy="363467"/>
          </a:xfrm>
        </p:grpSpPr>
        <p:sp>
          <p:nvSpPr>
            <p:cNvPr id="12105" name="Google Shape;12105;p6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6" name="Google Shape;12106;p6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07" name="Google Shape;12107;p62"/>
          <p:cNvGrpSpPr/>
          <p:nvPr/>
        </p:nvGrpSpPr>
        <p:grpSpPr>
          <a:xfrm>
            <a:off x="3687842" y="2046804"/>
            <a:ext cx="354363" cy="354395"/>
            <a:chOff x="3712952" y="1970604"/>
            <a:chExt cx="354363" cy="354395"/>
          </a:xfrm>
        </p:grpSpPr>
        <p:sp>
          <p:nvSpPr>
            <p:cNvPr id="12108" name="Google Shape;12108;p6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9" name="Google Shape;12109;p6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0" name="Google Shape;12110;p6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1" name="Google Shape;12111;p6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2" name="Google Shape;12112;p6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3" name="Google Shape;12113;p6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4" name="Google Shape;12114;p6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5" name="Google Shape;12115;p6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6" name="Google Shape;12116;p6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17" name="Google Shape;12117;p62"/>
          <p:cNvGrpSpPr/>
          <p:nvPr/>
        </p:nvGrpSpPr>
        <p:grpSpPr>
          <a:xfrm>
            <a:off x="3210329" y="2046804"/>
            <a:ext cx="354363" cy="354745"/>
            <a:chOff x="3235438" y="1970604"/>
            <a:chExt cx="354363" cy="354745"/>
          </a:xfrm>
        </p:grpSpPr>
        <p:sp>
          <p:nvSpPr>
            <p:cNvPr id="12118" name="Google Shape;12118;p6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9" name="Google Shape;12119;p6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0" name="Google Shape;12120;p6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1" name="Google Shape;12121;p6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2" name="Google Shape;12122;p6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3" name="Google Shape;12123;p6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4" name="Google Shape;12124;p6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5" name="Google Shape;12125;p6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6" name="Google Shape;12126;p6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7" name="Google Shape;12127;p6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8" name="Google Shape;12128;p6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9" name="Google Shape;12129;p6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0" name="Google Shape;12130;p6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31" name="Google Shape;12131;p62"/>
          <p:cNvGrpSpPr/>
          <p:nvPr/>
        </p:nvGrpSpPr>
        <p:grpSpPr>
          <a:xfrm>
            <a:off x="1304475" y="2066125"/>
            <a:ext cx="341472" cy="335074"/>
            <a:chOff x="1329585" y="1989925"/>
            <a:chExt cx="341472" cy="335074"/>
          </a:xfrm>
        </p:grpSpPr>
        <p:sp>
          <p:nvSpPr>
            <p:cNvPr id="12132" name="Google Shape;12132;p6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3" name="Google Shape;12133;p6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4" name="Google Shape;12134;p6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35" name="Google Shape;12135;p62"/>
          <p:cNvGrpSpPr/>
          <p:nvPr/>
        </p:nvGrpSpPr>
        <p:grpSpPr>
          <a:xfrm>
            <a:off x="5566761" y="2066106"/>
            <a:ext cx="416649" cy="325597"/>
            <a:chOff x="5626763" y="2013829"/>
            <a:chExt cx="351722" cy="274788"/>
          </a:xfrm>
        </p:grpSpPr>
        <p:sp>
          <p:nvSpPr>
            <p:cNvPr id="12136" name="Google Shape;12136;p6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7" name="Google Shape;12137;p6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8" name="Google Shape;12138;p6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9" name="Google Shape;12139;p6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0" name="Google Shape;12140;p6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1" name="Google Shape;12141;p6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2" name="Google Shape;12142;p6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3" name="Google Shape;12143;p6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4" name="Google Shape;12144;p6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5" name="Google Shape;12145;p6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46" name="Google Shape;12146;p62"/>
          <p:cNvGrpSpPr/>
          <p:nvPr/>
        </p:nvGrpSpPr>
        <p:grpSpPr>
          <a:xfrm>
            <a:off x="7551495" y="2060077"/>
            <a:ext cx="276698" cy="333133"/>
            <a:chOff x="7576605" y="1983877"/>
            <a:chExt cx="276698" cy="333133"/>
          </a:xfrm>
        </p:grpSpPr>
        <p:sp>
          <p:nvSpPr>
            <p:cNvPr id="12147" name="Google Shape;12147;p6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8" name="Google Shape;12148;p6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49" name="Google Shape;12149;p62"/>
          <p:cNvGrpSpPr/>
          <p:nvPr/>
        </p:nvGrpSpPr>
        <p:grpSpPr>
          <a:xfrm>
            <a:off x="828458" y="2051738"/>
            <a:ext cx="337334" cy="353599"/>
            <a:chOff x="853568" y="1975538"/>
            <a:chExt cx="337334" cy="353599"/>
          </a:xfrm>
        </p:grpSpPr>
        <p:sp>
          <p:nvSpPr>
            <p:cNvPr id="12150" name="Google Shape;12150;p6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1" name="Google Shape;12151;p6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2" name="Google Shape;12152;p6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3" name="Google Shape;12153;p6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54" name="Google Shape;12154;p62"/>
          <p:cNvGrpSpPr/>
          <p:nvPr/>
        </p:nvGrpSpPr>
        <p:grpSpPr>
          <a:xfrm>
            <a:off x="2733192" y="2085828"/>
            <a:ext cx="327085" cy="277080"/>
            <a:chOff x="2770052" y="2009628"/>
            <a:chExt cx="327085" cy="277080"/>
          </a:xfrm>
        </p:grpSpPr>
        <p:sp>
          <p:nvSpPr>
            <p:cNvPr id="12155" name="Google Shape;12155;p6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6" name="Google Shape;12156;p6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157" name="Google Shape;12157;p62"/>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158" name="Google Shape;12158;p62"/>
          <p:cNvGrpSpPr/>
          <p:nvPr/>
        </p:nvGrpSpPr>
        <p:grpSpPr>
          <a:xfrm>
            <a:off x="4170289" y="2046804"/>
            <a:ext cx="344878" cy="343573"/>
            <a:chOff x="4195399" y="1970604"/>
            <a:chExt cx="344878" cy="343573"/>
          </a:xfrm>
        </p:grpSpPr>
        <p:sp>
          <p:nvSpPr>
            <p:cNvPr id="12159" name="Google Shape;12159;p6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0" name="Google Shape;12160;p6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1" name="Google Shape;12161;p6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2" name="Google Shape;12162;p6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63" name="Google Shape;12163;p62"/>
          <p:cNvGrpSpPr/>
          <p:nvPr/>
        </p:nvGrpSpPr>
        <p:grpSpPr>
          <a:xfrm>
            <a:off x="4649681" y="2053647"/>
            <a:ext cx="344528" cy="344114"/>
            <a:chOff x="4674791" y="1977447"/>
            <a:chExt cx="344528" cy="344114"/>
          </a:xfrm>
        </p:grpSpPr>
        <p:sp>
          <p:nvSpPr>
            <p:cNvPr id="12164" name="Google Shape;12164;p6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5" name="Google Shape;12165;p6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6" name="Google Shape;12166;p6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7" name="Google Shape;12167;p6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8" name="Google Shape;12168;p6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9" name="Google Shape;12169;p6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0" name="Google Shape;12170;p6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1" name="Google Shape;12171;p6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2" name="Google Shape;12172;p6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3" name="Google Shape;12173;p6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4" name="Google Shape;12174;p6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5" name="Google Shape;12175;p6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6" name="Google Shape;12176;p6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7" name="Google Shape;12177;p6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8" name="Google Shape;12178;p6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9" name="Google Shape;12179;p6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0" name="Google Shape;12180;p6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1" name="Google Shape;12181;p6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2" name="Google Shape;12182;p6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3" name="Google Shape;12183;p6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4" name="Google Shape;12184;p6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5" name="Google Shape;12185;p6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6" name="Google Shape;12186;p6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7" name="Google Shape;12187;p6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8" name="Google Shape;12188;p6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9" name="Google Shape;12189;p6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90" name="Google Shape;12190;p62"/>
          <p:cNvGrpSpPr/>
          <p:nvPr/>
        </p:nvGrpSpPr>
        <p:grpSpPr>
          <a:xfrm>
            <a:off x="6058700" y="1623497"/>
            <a:ext cx="382819" cy="310788"/>
            <a:chOff x="6083810" y="1547297"/>
            <a:chExt cx="382819" cy="310788"/>
          </a:xfrm>
        </p:grpSpPr>
        <p:sp>
          <p:nvSpPr>
            <p:cNvPr id="12191" name="Google Shape;12191;p6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2" name="Google Shape;12192;p6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3" name="Google Shape;12193;p6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4" name="Google Shape;12194;p6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5" name="Google Shape;12195;p6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6" name="Google Shape;12196;p6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7" name="Google Shape;12197;p6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8" name="Google Shape;12198;p6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9" name="Google Shape;12199;p6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0" name="Google Shape;12200;p6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1" name="Google Shape;12201;p6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2" name="Google Shape;12202;p6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3" name="Google Shape;12203;p6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4" name="Google Shape;12204;p6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5" name="Google Shape;12205;p6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6" name="Google Shape;12206;p6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7" name="Google Shape;12207;p6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8" name="Google Shape;12208;p6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09" name="Google Shape;12209;p62"/>
          <p:cNvGrpSpPr/>
          <p:nvPr/>
        </p:nvGrpSpPr>
        <p:grpSpPr>
          <a:xfrm>
            <a:off x="6533190" y="1614393"/>
            <a:ext cx="382788" cy="328613"/>
            <a:chOff x="6558300" y="1538193"/>
            <a:chExt cx="382788" cy="328613"/>
          </a:xfrm>
        </p:grpSpPr>
        <p:sp>
          <p:nvSpPr>
            <p:cNvPr id="12210" name="Google Shape;12210;p6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1" name="Google Shape;12211;p6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12" name="Google Shape;12212;p62"/>
          <p:cNvGrpSpPr/>
          <p:nvPr/>
        </p:nvGrpSpPr>
        <p:grpSpPr>
          <a:xfrm>
            <a:off x="5168892" y="1587497"/>
            <a:ext cx="259605" cy="346024"/>
            <a:chOff x="5194002" y="1511297"/>
            <a:chExt cx="259605" cy="346024"/>
          </a:xfrm>
        </p:grpSpPr>
        <p:sp>
          <p:nvSpPr>
            <p:cNvPr id="12213" name="Google Shape;12213;p6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4" name="Google Shape;12214;p6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5" name="Google Shape;12215;p6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6" name="Google Shape;12216;p6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17" name="Google Shape;12217;p62"/>
          <p:cNvGrpSpPr/>
          <p:nvPr/>
        </p:nvGrpSpPr>
        <p:grpSpPr>
          <a:xfrm>
            <a:off x="1369631" y="1588261"/>
            <a:ext cx="252444" cy="351722"/>
            <a:chOff x="1394741" y="1512061"/>
            <a:chExt cx="252444" cy="351722"/>
          </a:xfrm>
        </p:grpSpPr>
        <p:sp>
          <p:nvSpPr>
            <p:cNvPr id="12218" name="Google Shape;12218;p6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9" name="Google Shape;12219;p6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0" name="Google Shape;12220;p6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1" name="Google Shape;12221;p6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2" name="Google Shape;12222;p6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3" name="Google Shape;12223;p6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4" name="Google Shape;12224;p6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5" name="Google Shape;12225;p6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6" name="Google Shape;12226;p6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7" name="Google Shape;12227;p6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8" name="Google Shape;12228;p6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9" name="Google Shape;12229;p6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0" name="Google Shape;12230;p6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1" name="Google Shape;12231;p6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2" name="Google Shape;12232;p6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3" name="Google Shape;12233;p6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4" name="Google Shape;12234;p6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35" name="Google Shape;12235;p62"/>
          <p:cNvGrpSpPr/>
          <p:nvPr/>
        </p:nvGrpSpPr>
        <p:grpSpPr>
          <a:xfrm>
            <a:off x="829986" y="1580685"/>
            <a:ext cx="380910" cy="339594"/>
            <a:chOff x="855096" y="1504485"/>
            <a:chExt cx="380910" cy="339594"/>
          </a:xfrm>
        </p:grpSpPr>
        <p:sp>
          <p:nvSpPr>
            <p:cNvPr id="12236" name="Google Shape;12236;p6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7" name="Google Shape;12237;p6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8" name="Google Shape;12238;p6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9" name="Google Shape;12239;p6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0" name="Google Shape;12240;p6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41" name="Google Shape;12241;p62"/>
          <p:cNvGrpSpPr/>
          <p:nvPr/>
        </p:nvGrpSpPr>
        <p:grpSpPr>
          <a:xfrm>
            <a:off x="1794466" y="1587879"/>
            <a:ext cx="352103" cy="352103"/>
            <a:chOff x="1819576" y="1511679"/>
            <a:chExt cx="352103" cy="352103"/>
          </a:xfrm>
        </p:grpSpPr>
        <p:sp>
          <p:nvSpPr>
            <p:cNvPr id="12242" name="Google Shape;12242;p6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3" name="Google Shape;12243;p6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4" name="Google Shape;12244;p6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5" name="Google Shape;12245;p6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46" name="Google Shape;12246;p62"/>
          <p:cNvGrpSpPr/>
          <p:nvPr/>
        </p:nvGrpSpPr>
        <p:grpSpPr>
          <a:xfrm>
            <a:off x="5595987" y="1576961"/>
            <a:ext cx="371424" cy="355446"/>
            <a:chOff x="5621097" y="1500761"/>
            <a:chExt cx="371424" cy="355446"/>
          </a:xfrm>
        </p:grpSpPr>
        <p:sp>
          <p:nvSpPr>
            <p:cNvPr id="12247" name="Google Shape;12247;p6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8" name="Google Shape;12248;p6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49" name="Google Shape;12249;p62"/>
          <p:cNvGrpSpPr/>
          <p:nvPr/>
        </p:nvGrpSpPr>
        <p:grpSpPr>
          <a:xfrm>
            <a:off x="4645129" y="1617799"/>
            <a:ext cx="359679" cy="321833"/>
            <a:chOff x="4670239" y="1541599"/>
            <a:chExt cx="359679" cy="321833"/>
          </a:xfrm>
        </p:grpSpPr>
        <p:sp>
          <p:nvSpPr>
            <p:cNvPr id="12250" name="Google Shape;12250;p6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1" name="Google Shape;12251;p6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2" name="Google Shape;12252;p6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3" name="Google Shape;12253;p6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4" name="Google Shape;12254;p6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55" name="Google Shape;12255;p62"/>
          <p:cNvGrpSpPr/>
          <p:nvPr/>
        </p:nvGrpSpPr>
        <p:grpSpPr>
          <a:xfrm>
            <a:off x="4187319" y="1578585"/>
            <a:ext cx="321037" cy="353822"/>
            <a:chOff x="4212429" y="1502385"/>
            <a:chExt cx="321037" cy="353822"/>
          </a:xfrm>
        </p:grpSpPr>
        <p:sp>
          <p:nvSpPr>
            <p:cNvPr id="12256" name="Google Shape;12256;p6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7" name="Google Shape;12257;p6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8" name="Google Shape;12258;p6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9" name="Google Shape;12259;p6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60" name="Google Shape;12260;p62"/>
          <p:cNvGrpSpPr/>
          <p:nvPr/>
        </p:nvGrpSpPr>
        <p:grpSpPr>
          <a:xfrm>
            <a:off x="2277678" y="1582181"/>
            <a:ext cx="336188" cy="335425"/>
            <a:chOff x="2302788" y="1505981"/>
            <a:chExt cx="336188" cy="335425"/>
          </a:xfrm>
        </p:grpSpPr>
        <p:sp>
          <p:nvSpPr>
            <p:cNvPr id="12261" name="Google Shape;12261;p6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2" name="Google Shape;12262;p6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3" name="Google Shape;12263;p6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4" name="Google Shape;12264;p6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5" name="Google Shape;12265;p6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6" name="Google Shape;12266;p6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7" name="Google Shape;12267;p6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8" name="Google Shape;12268;p6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9" name="Google Shape;12269;p6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0" name="Google Shape;12270;p6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1" name="Google Shape;12271;p6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2" name="Google Shape;12272;p6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3" name="Google Shape;12273;p6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4" name="Google Shape;12274;p6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5" name="Google Shape;12275;p6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6" name="Google Shape;12276;p6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7" name="Google Shape;12277;p6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78" name="Google Shape;12278;p62"/>
          <p:cNvGrpSpPr/>
          <p:nvPr/>
        </p:nvGrpSpPr>
        <p:grpSpPr>
          <a:xfrm>
            <a:off x="2755191" y="1598096"/>
            <a:ext cx="333133" cy="321037"/>
            <a:chOff x="2780301" y="1521896"/>
            <a:chExt cx="333133" cy="321037"/>
          </a:xfrm>
        </p:grpSpPr>
        <p:sp>
          <p:nvSpPr>
            <p:cNvPr id="12279" name="Google Shape;12279;p6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0" name="Google Shape;12280;p6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1" name="Google Shape;12281;p6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2" name="Google Shape;12282;p6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3" name="Google Shape;12283;p6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4" name="Google Shape;12284;p6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5" name="Google Shape;12285;p6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6" name="Google Shape;12286;p6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7" name="Google Shape;12287;p6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8" name="Google Shape;12288;p6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9" name="Google Shape;12289;p6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0" name="Google Shape;12290;p6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1" name="Google Shape;12291;p6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2" name="Google Shape;12292;p6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3" name="Google Shape;12293;p6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4" name="Google Shape;12294;p6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5" name="Google Shape;12295;p6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6" name="Google Shape;12296;p6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7" name="Google Shape;12297;p6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8" name="Google Shape;12298;p6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99" name="Google Shape;12299;p62"/>
          <p:cNvGrpSpPr/>
          <p:nvPr/>
        </p:nvGrpSpPr>
        <p:grpSpPr>
          <a:xfrm>
            <a:off x="3291049" y="1591285"/>
            <a:ext cx="211892" cy="339594"/>
            <a:chOff x="3316159" y="1515085"/>
            <a:chExt cx="211892" cy="339594"/>
          </a:xfrm>
        </p:grpSpPr>
        <p:sp>
          <p:nvSpPr>
            <p:cNvPr id="12300" name="Google Shape;12300;p6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1" name="Google Shape;12301;p6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2" name="Google Shape;12302;p6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03" name="Google Shape;12303;p62"/>
            <p:cNvGrpSpPr/>
            <p:nvPr/>
          </p:nvGrpSpPr>
          <p:grpSpPr>
            <a:xfrm>
              <a:off x="3316159" y="1515085"/>
              <a:ext cx="211892" cy="339594"/>
              <a:chOff x="3316159" y="1515085"/>
              <a:chExt cx="211892" cy="339594"/>
            </a:xfrm>
          </p:grpSpPr>
          <p:sp>
            <p:nvSpPr>
              <p:cNvPr id="12304" name="Google Shape;12304;p6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5" name="Google Shape;12305;p6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6" name="Google Shape;12306;p6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7" name="Google Shape;12307;p6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8" name="Google Shape;12308;p6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9" name="Google Shape;12309;p6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310" name="Google Shape;12310;p62"/>
          <p:cNvGrpSpPr/>
          <p:nvPr/>
        </p:nvGrpSpPr>
        <p:grpSpPr>
          <a:xfrm>
            <a:off x="3691248" y="1620855"/>
            <a:ext cx="361971" cy="314958"/>
            <a:chOff x="3716358" y="1544655"/>
            <a:chExt cx="361971" cy="314958"/>
          </a:xfrm>
        </p:grpSpPr>
        <p:sp>
          <p:nvSpPr>
            <p:cNvPr id="12311" name="Google Shape;12311;p6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2" name="Google Shape;12312;p6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3" name="Google Shape;12313;p6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4" name="Google Shape;12314;p6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5" name="Google Shape;12315;p6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316" name="Google Shape;12316;p62"/>
            <p:cNvGrpSpPr/>
            <p:nvPr/>
          </p:nvGrpSpPr>
          <p:grpSpPr>
            <a:xfrm>
              <a:off x="3716358" y="1544655"/>
              <a:ext cx="361971" cy="314958"/>
              <a:chOff x="3716358" y="1544655"/>
              <a:chExt cx="361971" cy="314958"/>
            </a:xfrm>
          </p:grpSpPr>
          <p:sp>
            <p:nvSpPr>
              <p:cNvPr id="12317" name="Google Shape;12317;p6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8" name="Google Shape;12318;p6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9" name="Google Shape;12319;p6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0" name="Google Shape;12320;p6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1" name="Google Shape;12321;p6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322" name="Google Shape;12322;p62"/>
          <p:cNvGrpSpPr/>
          <p:nvPr/>
        </p:nvGrpSpPr>
        <p:grpSpPr>
          <a:xfrm>
            <a:off x="6986814" y="1633752"/>
            <a:ext cx="499533" cy="305136"/>
            <a:chOff x="7009649" y="1541981"/>
            <a:chExt cx="524940" cy="320655"/>
          </a:xfrm>
        </p:grpSpPr>
        <p:sp>
          <p:nvSpPr>
            <p:cNvPr id="12323" name="Google Shape;12323;p6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4" name="Google Shape;12324;p6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5" name="Google Shape;12325;p6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6" name="Google Shape;12326;p6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7" name="Google Shape;12327;p6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8" name="Google Shape;12328;p6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9" name="Google Shape;12329;p6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0" name="Google Shape;12330;p6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31" name="Google Shape;12331;p62"/>
          <p:cNvGrpSpPr/>
          <p:nvPr/>
        </p:nvGrpSpPr>
        <p:grpSpPr>
          <a:xfrm>
            <a:off x="8008924" y="1594309"/>
            <a:ext cx="282746" cy="340358"/>
            <a:chOff x="8034034" y="1518109"/>
            <a:chExt cx="282746" cy="340358"/>
          </a:xfrm>
        </p:grpSpPr>
        <p:sp>
          <p:nvSpPr>
            <p:cNvPr id="12332" name="Google Shape;12332;p6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3" name="Google Shape;12333;p6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4" name="Google Shape;12334;p6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5" name="Google Shape;12335;p6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36" name="Google Shape;12336;p62"/>
          <p:cNvGrpSpPr/>
          <p:nvPr/>
        </p:nvGrpSpPr>
        <p:grpSpPr>
          <a:xfrm>
            <a:off x="7557192" y="1576134"/>
            <a:ext cx="369133" cy="360411"/>
            <a:chOff x="7582302" y="1499934"/>
            <a:chExt cx="369133" cy="360411"/>
          </a:xfrm>
        </p:grpSpPr>
        <p:sp>
          <p:nvSpPr>
            <p:cNvPr id="12337" name="Google Shape;12337;p6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8" name="Google Shape;12338;p6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9" name="Google Shape;12339;p6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0" name="Google Shape;12340;p6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1" name="Google Shape;12341;p6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42" name="Google Shape;12342;p62"/>
          <p:cNvGrpSpPr/>
          <p:nvPr/>
        </p:nvGrpSpPr>
        <p:grpSpPr>
          <a:xfrm>
            <a:off x="6170979" y="3893352"/>
            <a:ext cx="346056" cy="345674"/>
            <a:chOff x="2238181" y="4120624"/>
            <a:chExt cx="346056" cy="345674"/>
          </a:xfrm>
        </p:grpSpPr>
        <p:grpSp>
          <p:nvGrpSpPr>
            <p:cNvPr id="12343" name="Google Shape;12343;p62"/>
            <p:cNvGrpSpPr/>
            <p:nvPr/>
          </p:nvGrpSpPr>
          <p:grpSpPr>
            <a:xfrm>
              <a:off x="2309155" y="4177413"/>
              <a:ext cx="203862" cy="231903"/>
              <a:chOff x="1512725" y="258500"/>
              <a:chExt cx="4570900" cy="5199625"/>
            </a:xfrm>
          </p:grpSpPr>
          <p:sp>
            <p:nvSpPr>
              <p:cNvPr id="12344" name="Google Shape;12344;p62"/>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5" name="Google Shape;12345;p62"/>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346" name="Google Shape;12346;p62"/>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347" name="Google Shape;12347;p6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351"/>
        <p:cNvGrpSpPr/>
        <p:nvPr/>
      </p:nvGrpSpPr>
      <p:grpSpPr>
        <a:xfrm>
          <a:off x="0" y="0"/>
          <a:ext cx="0" cy="0"/>
          <a:chOff x="0" y="0"/>
          <a:chExt cx="0" cy="0"/>
        </a:xfrm>
      </p:grpSpPr>
      <p:grpSp>
        <p:nvGrpSpPr>
          <p:cNvPr id="12352" name="Google Shape;12352;p63"/>
          <p:cNvGrpSpPr/>
          <p:nvPr/>
        </p:nvGrpSpPr>
        <p:grpSpPr>
          <a:xfrm>
            <a:off x="941736" y="1559475"/>
            <a:ext cx="2625261" cy="2600383"/>
            <a:chOff x="1048350" y="1559475"/>
            <a:chExt cx="2625261" cy="2600383"/>
          </a:xfrm>
        </p:grpSpPr>
        <p:sp>
          <p:nvSpPr>
            <p:cNvPr id="12353" name="Google Shape;12353;p63"/>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4" name="Google Shape;12354;p63"/>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5" name="Google Shape;12355;p63"/>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6" name="Google Shape;12356;p63"/>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7" name="Google Shape;12357;p63"/>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8" name="Google Shape;12358;p63"/>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9" name="Google Shape;12359;p63"/>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0" name="Google Shape;12360;p63"/>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1" name="Google Shape;12361;p63"/>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2" name="Google Shape;12362;p63"/>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3" name="Google Shape;12363;p63"/>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4" name="Google Shape;12364;p63"/>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5" name="Google Shape;12365;p63"/>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6" name="Google Shape;12366;p63"/>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7" name="Google Shape;12367;p63"/>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8" name="Google Shape;12368;p63"/>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Add the title here</a:t>
              </a:r>
              <a:endParaRPr sz="1000" dirty="0">
                <a:solidFill>
                  <a:srgbClr val="FFFFFF"/>
                </a:solidFill>
              </a:endParaRPr>
            </a:p>
          </p:txBody>
        </p:sp>
        <p:grpSp>
          <p:nvGrpSpPr>
            <p:cNvPr id="12369" name="Google Shape;12369;p63"/>
            <p:cNvGrpSpPr/>
            <p:nvPr/>
          </p:nvGrpSpPr>
          <p:grpSpPr>
            <a:xfrm>
              <a:off x="1311648" y="1620631"/>
              <a:ext cx="197743" cy="197743"/>
              <a:chOff x="2676100" y="832575"/>
              <a:chExt cx="483125" cy="483125"/>
            </a:xfrm>
          </p:grpSpPr>
          <p:sp>
            <p:nvSpPr>
              <p:cNvPr id="12370" name="Google Shape;12370;p6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371" name="Google Shape;12371;p6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372" name="Google Shape;12372;p6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373" name="Google Shape;12373;p63"/>
            <p:cNvGrpSpPr/>
            <p:nvPr/>
          </p:nvGrpSpPr>
          <p:grpSpPr>
            <a:xfrm>
              <a:off x="2258621" y="1613606"/>
              <a:ext cx="204394" cy="197743"/>
              <a:chOff x="3270550" y="832575"/>
              <a:chExt cx="499375" cy="483125"/>
            </a:xfrm>
          </p:grpSpPr>
          <p:sp>
            <p:nvSpPr>
              <p:cNvPr id="12374" name="Google Shape;12374;p6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375" name="Google Shape;12375;p6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376" name="Google Shape;12376;p6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2377" name="Google Shape;12377;p63"/>
            <p:cNvGrpSpPr/>
            <p:nvPr/>
          </p:nvGrpSpPr>
          <p:grpSpPr>
            <a:xfrm>
              <a:off x="3212214" y="1620657"/>
              <a:ext cx="197774" cy="197743"/>
              <a:chOff x="3270475" y="1427025"/>
              <a:chExt cx="483200" cy="483125"/>
            </a:xfrm>
          </p:grpSpPr>
          <p:sp>
            <p:nvSpPr>
              <p:cNvPr id="12378" name="Google Shape;12378;p6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379" name="Google Shape;12379;p6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380" name="Google Shape;12380;p6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381" name="Google Shape;12381;p63"/>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382" name="Google Shape;12382;p63"/>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nvGrpSpPr>
            <p:cNvPr id="12383" name="Google Shape;12383;p63"/>
            <p:cNvGrpSpPr/>
            <p:nvPr/>
          </p:nvGrpSpPr>
          <p:grpSpPr>
            <a:xfrm>
              <a:off x="2258607" y="3617777"/>
              <a:ext cx="204425" cy="194059"/>
              <a:chOff x="6222125" y="2025975"/>
              <a:chExt cx="499450" cy="474125"/>
            </a:xfrm>
          </p:grpSpPr>
          <p:sp>
            <p:nvSpPr>
              <p:cNvPr id="12384" name="Google Shape;12384;p63"/>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385" name="Google Shape;12385;p63"/>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12386" name="Google Shape;12386;p63"/>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12387" name="Google Shape;12387;p63"/>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1</a:t>
              </a:r>
              <a:endParaRPr sz="900" dirty="0">
                <a:solidFill>
                  <a:srgbClr val="FFFFFF"/>
                </a:solidFill>
              </a:endParaRPr>
            </a:p>
          </p:txBody>
        </p:sp>
        <p:sp>
          <p:nvSpPr>
            <p:cNvPr id="12388" name="Google Shape;12388;p63"/>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2</a:t>
              </a:r>
              <a:endParaRPr sz="900" dirty="0">
                <a:solidFill>
                  <a:srgbClr val="FFFFFF"/>
                </a:solidFill>
              </a:endParaRPr>
            </a:p>
          </p:txBody>
        </p:sp>
        <p:sp>
          <p:nvSpPr>
            <p:cNvPr id="12389" name="Google Shape;12389;p63"/>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3</a:t>
              </a:r>
              <a:endParaRPr sz="900" dirty="0">
                <a:solidFill>
                  <a:srgbClr val="FFFFFF"/>
                </a:solidFill>
              </a:endParaRPr>
            </a:p>
          </p:txBody>
        </p:sp>
        <p:sp>
          <p:nvSpPr>
            <p:cNvPr id="12390" name="Google Shape;12390;p63"/>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4</a:t>
              </a:r>
              <a:endParaRPr sz="900" dirty="0">
                <a:solidFill>
                  <a:srgbClr val="FFFFFF"/>
                </a:solidFill>
              </a:endParaRPr>
            </a:p>
          </p:txBody>
        </p:sp>
        <p:sp>
          <p:nvSpPr>
            <p:cNvPr id="12391" name="Google Shape;12391;p63"/>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5</a:t>
              </a:r>
              <a:endParaRPr sz="900" dirty="0">
                <a:solidFill>
                  <a:srgbClr val="FFFFFF"/>
                </a:solidFill>
              </a:endParaRPr>
            </a:p>
          </p:txBody>
        </p:sp>
        <p:sp>
          <p:nvSpPr>
            <p:cNvPr id="12392" name="Google Shape;12392;p63"/>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6</a:t>
              </a:r>
              <a:endParaRPr sz="900" dirty="0">
                <a:solidFill>
                  <a:srgbClr val="FFFFFF"/>
                </a:solidFill>
              </a:endParaRPr>
            </a:p>
          </p:txBody>
        </p:sp>
        <p:sp>
          <p:nvSpPr>
            <p:cNvPr id="12393" name="Google Shape;12393;p63"/>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4" name="Google Shape;12394;p63"/>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5" name="Google Shape;12395;p63"/>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6" name="Google Shape;12396;p63"/>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7" name="Google Shape;12397;p63"/>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8" name="Google Shape;12398;p63"/>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9" name="Google Shape;12399;p63"/>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0" name="Google Shape;12400;p63"/>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1" name="Google Shape;12401;p63"/>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2" name="Google Shape;12402;p63"/>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3" name="Google Shape;12403;p63"/>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4" name="Google Shape;12404;p63"/>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405" name="Google Shape;12405;p63"/>
            <p:cNvCxnSpPr>
              <a:stCxn id="12393" idx="4"/>
              <a:endCxn id="12399"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406" name="Google Shape;12406;p63"/>
            <p:cNvCxnSpPr>
              <a:stCxn id="12395" idx="4"/>
              <a:endCxn id="12401"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407" name="Google Shape;12407;p63"/>
            <p:cNvCxnSpPr>
              <a:stCxn id="12394" idx="4"/>
              <a:endCxn id="12400"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408" name="Google Shape;12408;p63"/>
            <p:cNvCxnSpPr>
              <a:stCxn id="12396" idx="0"/>
              <a:endCxn id="12402"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409" name="Google Shape;12409;p63"/>
            <p:cNvCxnSpPr>
              <a:stCxn id="12398" idx="0"/>
              <a:endCxn id="12404"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410" name="Google Shape;12410;p63"/>
            <p:cNvCxnSpPr>
              <a:stCxn id="12397" idx="0"/>
              <a:endCxn id="12403"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grpSp>
      <p:grpSp>
        <p:nvGrpSpPr>
          <p:cNvPr id="12411" name="Google Shape;12411;p63"/>
          <p:cNvGrpSpPr/>
          <p:nvPr/>
        </p:nvGrpSpPr>
        <p:grpSpPr>
          <a:xfrm>
            <a:off x="3930764" y="1668291"/>
            <a:ext cx="4271500" cy="2382750"/>
            <a:chOff x="4037377" y="1662350"/>
            <a:chExt cx="4271500" cy="2382750"/>
          </a:xfrm>
        </p:grpSpPr>
        <p:sp>
          <p:nvSpPr>
            <p:cNvPr id="12412" name="Google Shape;12412;p63"/>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3" name="Google Shape;12413;p63"/>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4" name="Google Shape;12414;p63"/>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dirty="0"/>
            </a:p>
          </p:txBody>
        </p:sp>
        <p:sp>
          <p:nvSpPr>
            <p:cNvPr id="12415" name="Google Shape;12415;p63"/>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dirty="0"/>
            </a:p>
          </p:txBody>
        </p:sp>
        <p:sp>
          <p:nvSpPr>
            <p:cNvPr id="12416" name="Google Shape;12416;p63"/>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dirty="0"/>
            </a:p>
          </p:txBody>
        </p:sp>
        <p:sp>
          <p:nvSpPr>
            <p:cNvPr id="12417" name="Google Shape;12417;p63"/>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8" name="Google Shape;12418;p63"/>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9" name="Google Shape;12419;p63"/>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0" name="Google Shape;12420;p63"/>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1" name="Google Shape;12421;p63"/>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2" name="Google Shape;12422;p63"/>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3" name="Google Shape;12423;p63"/>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4" name="Google Shape;12424;p63"/>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5" name="Google Shape;12425;p63"/>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6" name="Google Shape;12426;p63"/>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7" name="Google Shape;12427;p63"/>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2016</a:t>
              </a:r>
              <a:endParaRPr sz="900" b="1" dirty="0">
                <a:solidFill>
                  <a:srgbClr val="FFFFFF"/>
                </a:solidFill>
              </a:endParaRPr>
            </a:p>
          </p:txBody>
        </p:sp>
        <p:sp>
          <p:nvSpPr>
            <p:cNvPr id="12428" name="Google Shape;12428;p63"/>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9" name="Google Shape;12429;p63"/>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0" name="Google Shape;12430;p63"/>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1" name="Google Shape;12431;p63"/>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2" name="Google Shape;12432;p63"/>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433" name="Google Shape;12433;p63"/>
            <p:cNvCxnSpPr>
              <a:stCxn id="12422" idx="0"/>
              <a:endCxn id="12428"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434" name="Google Shape;12434;p63"/>
            <p:cNvCxnSpPr>
              <a:stCxn id="12423" idx="0"/>
              <a:endCxn id="12429"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2435" name="Google Shape;12435;p63"/>
            <p:cNvCxnSpPr>
              <a:stCxn id="12424" idx="0"/>
              <a:endCxn id="12430"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436" name="Google Shape;12436;p63"/>
            <p:cNvCxnSpPr>
              <a:stCxn id="12425" idx="4"/>
              <a:endCxn id="12431"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2437" name="Google Shape;12437;p63"/>
            <p:cNvCxnSpPr>
              <a:stCxn id="12426" idx="4"/>
              <a:endCxn id="12432"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2438" name="Google Shape;12438;p63"/>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2017</a:t>
              </a:r>
              <a:endParaRPr sz="900" b="1" dirty="0">
                <a:solidFill>
                  <a:srgbClr val="FFFFFF"/>
                </a:solidFill>
              </a:endParaRPr>
            </a:p>
          </p:txBody>
        </p:sp>
        <p:sp>
          <p:nvSpPr>
            <p:cNvPr id="12439" name="Google Shape;12439;p63"/>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2018</a:t>
              </a:r>
              <a:endParaRPr sz="900" b="1" dirty="0">
                <a:solidFill>
                  <a:srgbClr val="FFFFFF"/>
                </a:solidFill>
              </a:endParaRPr>
            </a:p>
          </p:txBody>
        </p:sp>
        <p:sp>
          <p:nvSpPr>
            <p:cNvPr id="12440" name="Google Shape;12440;p63"/>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2019</a:t>
              </a:r>
              <a:endParaRPr sz="900" b="1" dirty="0">
                <a:solidFill>
                  <a:srgbClr val="FFFFFF"/>
                </a:solidFill>
              </a:endParaRPr>
            </a:p>
          </p:txBody>
        </p:sp>
        <p:sp>
          <p:nvSpPr>
            <p:cNvPr id="12441" name="Google Shape;12441;p63"/>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2020</a:t>
              </a:r>
              <a:endParaRPr sz="900" b="1" dirty="0">
                <a:solidFill>
                  <a:srgbClr val="FFFFFF"/>
                </a:solidFill>
              </a:endParaRPr>
            </a:p>
          </p:txBody>
        </p:sp>
        <p:sp>
          <p:nvSpPr>
            <p:cNvPr id="12442" name="Google Shape;12442;p63"/>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443" name="Google Shape;12443;p63"/>
            <p:cNvGrpSpPr/>
            <p:nvPr/>
          </p:nvGrpSpPr>
          <p:grpSpPr>
            <a:xfrm>
              <a:off x="5307356" y="3748469"/>
              <a:ext cx="206115" cy="206115"/>
              <a:chOff x="1049375" y="2680675"/>
              <a:chExt cx="297725" cy="297725"/>
            </a:xfrm>
          </p:grpSpPr>
          <p:sp>
            <p:nvSpPr>
              <p:cNvPr id="12444" name="Google Shape;12444;p6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5" name="Google Shape;12445;p6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46" name="Google Shape;12446;p63"/>
            <p:cNvGrpSpPr/>
            <p:nvPr/>
          </p:nvGrpSpPr>
          <p:grpSpPr>
            <a:xfrm>
              <a:off x="7653299" y="1758852"/>
              <a:ext cx="205578" cy="204332"/>
              <a:chOff x="5045775" y="1946400"/>
              <a:chExt cx="296950" cy="295150"/>
            </a:xfrm>
          </p:grpSpPr>
          <p:sp>
            <p:nvSpPr>
              <p:cNvPr id="12447" name="Google Shape;12447;p6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8" name="Google Shape;12448;p6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49" name="Google Shape;12449;p63"/>
            <p:cNvGrpSpPr/>
            <p:nvPr/>
          </p:nvGrpSpPr>
          <p:grpSpPr>
            <a:xfrm>
              <a:off x="6076163" y="1764541"/>
              <a:ext cx="205042" cy="204505"/>
              <a:chOff x="3599700" y="1954475"/>
              <a:chExt cx="296175" cy="295400"/>
            </a:xfrm>
          </p:grpSpPr>
          <p:sp>
            <p:nvSpPr>
              <p:cNvPr id="12450" name="Google Shape;12450;p6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1" name="Google Shape;12451;p6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2" name="Google Shape;12452;p6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53" name="Google Shape;12453;p63"/>
            <p:cNvGrpSpPr/>
            <p:nvPr/>
          </p:nvGrpSpPr>
          <p:grpSpPr>
            <a:xfrm>
              <a:off x="4485399" y="1783308"/>
              <a:ext cx="205596" cy="155421"/>
              <a:chOff x="3962775" y="1990700"/>
              <a:chExt cx="296975" cy="224500"/>
            </a:xfrm>
          </p:grpSpPr>
          <p:sp>
            <p:nvSpPr>
              <p:cNvPr id="12454" name="Google Shape;12454;p6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5" name="Google Shape;12455;p6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6" name="Google Shape;12456;p6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7" name="Google Shape;12457;p6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458" name="Google Shape;12458;p63"/>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actually a very cold place”</a:t>
              </a:r>
              <a:endParaRPr sz="800" dirty="0">
                <a:solidFill>
                  <a:srgbClr val="A5B7C6"/>
                </a:solidFill>
              </a:endParaRPr>
            </a:p>
          </p:txBody>
        </p:sp>
        <p:sp>
          <p:nvSpPr>
            <p:cNvPr id="12459" name="Google Shape;12459;p63"/>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the smallest planet in the Solar System”</a:t>
              </a:r>
              <a:endParaRPr sz="800" dirty="0">
                <a:solidFill>
                  <a:srgbClr val="A5B7C6"/>
                </a:solidFill>
              </a:endParaRPr>
            </a:p>
          </p:txBody>
        </p:sp>
        <p:sp>
          <p:nvSpPr>
            <p:cNvPr id="12460" name="Google Shape;12460;p63"/>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 planet from the Sun”</a:t>
              </a:r>
              <a:endParaRPr sz="800" dirty="0">
                <a:solidFill>
                  <a:srgbClr val="A5B7C6"/>
                </a:solidFill>
              </a:endParaRPr>
            </a:p>
          </p:txBody>
        </p:sp>
        <p:sp>
          <p:nvSpPr>
            <p:cNvPr id="12461" name="Google Shape;12461;p63"/>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dirty="0">
                <a:solidFill>
                  <a:srgbClr val="A5B7C6"/>
                </a:solidFill>
              </a:endParaRPr>
            </a:p>
          </p:txBody>
        </p:sp>
        <p:sp>
          <p:nvSpPr>
            <p:cNvPr id="12462" name="Google Shape;12462;p63"/>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is the second planet from the Sun and is terribly hot”</a:t>
              </a:r>
              <a:endParaRPr sz="800" dirty="0">
                <a:solidFill>
                  <a:srgbClr val="A5B7C6"/>
                </a:solidFill>
              </a:endParaRPr>
            </a:p>
          </p:txBody>
        </p:sp>
      </p:grpSp>
      <p:sp>
        <p:nvSpPr>
          <p:cNvPr id="12463" name="Google Shape;12463;p6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L’évolution du Framework</a:t>
            </a:r>
            <a:endParaRPr dirty="0"/>
          </a:p>
        </p:txBody>
      </p:sp>
      <p:sp>
        <p:nvSpPr>
          <p:cNvPr id="289" name="Google Shape;289;p31"/>
          <p:cNvSpPr txBox="1">
            <a:spLocks noGrp="1"/>
          </p:cNvSpPr>
          <p:nvPr>
            <p:ph type="subTitle" idx="3"/>
          </p:nvPr>
        </p:nvSpPr>
        <p:spPr>
          <a:xfrm>
            <a:off x="1605515" y="3550931"/>
            <a:ext cx="5411607" cy="1147543"/>
          </a:xfrm>
          <a:prstGeom prst="rect">
            <a:avLst/>
          </a:prstGeom>
        </p:spPr>
        <p:txBody>
          <a:bodyPr spcFirstLastPara="1" wrap="square" lIns="91425" tIns="91425" rIns="91425" bIns="91425" anchor="t" anchorCtr="0">
            <a:noAutofit/>
          </a:bodyPr>
          <a:lstStyle/>
          <a:p>
            <a:pPr marL="0" lvl="0" indent="0" algn="just" rtl="0">
              <a:spcBef>
                <a:spcPts val="0"/>
              </a:spcBef>
              <a:spcAft>
                <a:spcPts val="1000"/>
              </a:spcAft>
              <a:buNone/>
            </a:pPr>
            <a:r>
              <a:rPr lang="fr-FR" dirty="0"/>
              <a:t>Symfony a eu un impact significatif sur le développement web en PHP, en introduisant des concepts comme l'injection de dépendances et en promouvant les bonnes pratiques de développement.</a:t>
            </a:r>
            <a:endParaRPr b="1" dirty="0"/>
          </a:p>
        </p:txBody>
      </p:sp>
      <p:sp>
        <p:nvSpPr>
          <p:cNvPr id="290" name="Google Shape;290;p31"/>
          <p:cNvSpPr/>
          <p:nvPr/>
        </p:nvSpPr>
        <p:spPr>
          <a:xfrm rot="-431286">
            <a:off x="1063505" y="4068397"/>
            <a:ext cx="350369" cy="269144"/>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-2</a:t>
            </a:r>
          </a:p>
        </p:txBody>
      </p:sp>
      <p:sp>
        <p:nvSpPr>
          <p:cNvPr id="291" name="Google Shape;291;p31"/>
          <p:cNvSpPr/>
          <p:nvPr/>
        </p:nvSpPr>
        <p:spPr>
          <a:xfrm rot="-354293">
            <a:off x="7016172" y="3990130"/>
            <a:ext cx="354256" cy="269144"/>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+1</a:t>
            </a:r>
          </a:p>
        </p:txBody>
      </p:sp>
      <p:sp>
        <p:nvSpPr>
          <p:cNvPr id="6" name="Rectangle 3">
            <a:extLst>
              <a:ext uri="{FF2B5EF4-FFF2-40B4-BE49-F238E27FC236}">
                <a16:creationId xmlns:a16="http://schemas.microsoft.com/office/drawing/2014/main" id="{82D82001-02AA-4793-DC4F-2090FA39889A}"/>
              </a:ext>
            </a:extLst>
          </p:cNvPr>
          <p:cNvSpPr>
            <a:spLocks noChangeArrowheads="1"/>
          </p:cNvSpPr>
          <p:nvPr/>
        </p:nvSpPr>
        <p:spPr bwMode="auto">
          <a:xfrm>
            <a:off x="720000" y="1130166"/>
            <a:ext cx="810751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TN" altLang="fr-TN" sz="1800" b="1" i="0" u="none" strike="noStrike" cap="none" normalizeH="0" baseline="0" dirty="0">
                <a:ln>
                  <a:noFill/>
                </a:ln>
                <a:solidFill>
                  <a:schemeClr val="tx1"/>
                </a:solidFill>
                <a:effectLst/>
                <a:latin typeface="Arial" panose="020B0604020202020204" pitchFamily="34" charset="0"/>
              </a:rPr>
              <a:t>Symfony 1.0 (2007)</a:t>
            </a:r>
            <a:r>
              <a:rPr kumimoji="0" lang="fr-TN" altLang="fr-TN" sz="1800" b="0" i="0" u="none" strike="noStrike" cap="none" normalizeH="0" baseline="0" dirty="0">
                <a:ln>
                  <a:noFill/>
                </a:ln>
                <a:solidFill>
                  <a:schemeClr val="tx1"/>
                </a:solidFill>
                <a:effectLst/>
                <a:latin typeface="Arial" panose="020B0604020202020204" pitchFamily="34" charset="0"/>
              </a:rPr>
              <a:t> : Première version stable, introduisant le concept de MVC en PHP.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TN" altLang="fr-TN" sz="1800" b="1" i="0" u="none" strike="noStrike" cap="none" normalizeH="0" baseline="0" dirty="0">
                <a:ln>
                  <a:noFill/>
                </a:ln>
                <a:solidFill>
                  <a:schemeClr val="tx1"/>
                </a:solidFill>
                <a:effectLst/>
                <a:latin typeface="Arial" panose="020B0604020202020204" pitchFamily="34" charset="0"/>
              </a:rPr>
              <a:t>Symfony 2.0 (2011)</a:t>
            </a:r>
            <a:r>
              <a:rPr kumimoji="0" lang="fr-TN" altLang="fr-TN" sz="1800" b="0" i="0" u="none" strike="noStrike" cap="none" normalizeH="0" baseline="0" dirty="0">
                <a:ln>
                  <a:noFill/>
                </a:ln>
                <a:solidFill>
                  <a:schemeClr val="tx1"/>
                </a:solidFill>
                <a:effectLst/>
                <a:latin typeface="Arial" panose="020B0604020202020204" pitchFamily="34" charset="0"/>
              </a:rPr>
              <a:t> : Réécriture complète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TN" altLang="fr-TN" sz="1800" b="1" i="0" u="none" strike="noStrike" cap="none" normalizeH="0" baseline="0" dirty="0">
                <a:ln>
                  <a:noFill/>
                </a:ln>
                <a:solidFill>
                  <a:schemeClr val="tx1"/>
                </a:solidFill>
                <a:effectLst/>
                <a:latin typeface="Arial" panose="020B0604020202020204" pitchFamily="34" charset="0"/>
              </a:rPr>
              <a:t>Symfony 3.0 (2015)</a:t>
            </a:r>
            <a:r>
              <a:rPr kumimoji="0" lang="fr-TN" altLang="fr-TN" sz="1800" b="0" i="0" u="none" strike="noStrike" cap="none" normalizeH="0" baseline="0" dirty="0">
                <a:ln>
                  <a:noFill/>
                </a:ln>
                <a:solidFill>
                  <a:schemeClr val="tx1"/>
                </a:solidFill>
                <a:effectLst/>
                <a:latin typeface="Arial" panose="020B0604020202020204" pitchFamily="34" charset="0"/>
              </a:rPr>
              <a:t> : Amélioration des performances, simplification de la configuration.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TN" altLang="fr-TN" sz="1800" b="1" i="0" u="none" strike="noStrike" cap="none" normalizeH="0" baseline="0" dirty="0">
                <a:ln>
                  <a:noFill/>
                </a:ln>
                <a:solidFill>
                  <a:schemeClr val="tx1"/>
                </a:solidFill>
                <a:effectLst/>
                <a:latin typeface="Arial" panose="020B0604020202020204" pitchFamily="34" charset="0"/>
              </a:rPr>
              <a:t>Symfony 4.0 (2017)</a:t>
            </a:r>
            <a:r>
              <a:rPr kumimoji="0" lang="fr-TN" altLang="fr-TN" sz="1800" b="0" i="0" u="none" strike="noStrike" cap="none" normalizeH="0" baseline="0" dirty="0">
                <a:ln>
                  <a:noFill/>
                </a:ln>
                <a:solidFill>
                  <a:schemeClr val="tx1"/>
                </a:solidFill>
                <a:effectLst/>
                <a:latin typeface="Arial" panose="020B0604020202020204" pitchFamily="34" charset="0"/>
              </a:rPr>
              <a:t> : Introduction de Flex, </a:t>
            </a:r>
            <a:r>
              <a:rPr kumimoji="0" lang="fr-TN" altLang="fr-TN" sz="1800" b="0" i="0" u="none" strike="noStrike" cap="none" normalizeH="0" baseline="0" dirty="0" err="1">
                <a:ln>
                  <a:noFill/>
                </a:ln>
                <a:solidFill>
                  <a:schemeClr val="tx1"/>
                </a:solidFill>
                <a:effectLst/>
                <a:latin typeface="Arial" panose="020B0604020202020204" pitchFamily="34" charset="0"/>
              </a:rPr>
              <a:t>microframework</a:t>
            </a:r>
            <a:r>
              <a:rPr kumimoji="0" lang="fr-TN" altLang="fr-TN" sz="1800" b="0" i="0" u="none" strike="noStrike" cap="none" normalizeH="0" baseline="0" dirty="0">
                <a:ln>
                  <a:noFill/>
                </a:ln>
                <a:solidFill>
                  <a:schemeClr val="tx1"/>
                </a:solidFill>
                <a:effectLst/>
                <a:latin typeface="Arial" panose="020B0604020202020204" pitchFamily="34" charset="0"/>
              </a:rPr>
              <a:t> par défaut.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TN" altLang="fr-TN" sz="1800" b="1" i="0" u="none" strike="noStrike" cap="none" normalizeH="0" baseline="0" dirty="0">
                <a:ln>
                  <a:noFill/>
                </a:ln>
                <a:solidFill>
                  <a:schemeClr val="tx1"/>
                </a:solidFill>
                <a:effectLst/>
                <a:latin typeface="Arial" panose="020B0604020202020204" pitchFamily="34" charset="0"/>
              </a:rPr>
              <a:t>Symfony 5.0 (2019)</a:t>
            </a:r>
            <a:r>
              <a:rPr kumimoji="0" lang="fr-TN" altLang="fr-TN" sz="1800" b="0" i="0" u="none" strike="noStrike" cap="none" normalizeH="0" baseline="0" dirty="0">
                <a:ln>
                  <a:noFill/>
                </a:ln>
                <a:solidFill>
                  <a:schemeClr val="tx1"/>
                </a:solidFill>
                <a:effectLst/>
                <a:latin typeface="Arial" panose="020B0604020202020204" pitchFamily="34" charset="0"/>
              </a:rPr>
              <a:t> : Focus sur la rapidité et la simplicité.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TN" altLang="fr-TN" sz="1800" b="1" i="0" u="none" strike="noStrike" cap="none" normalizeH="0" baseline="0" dirty="0">
                <a:ln>
                  <a:noFill/>
                </a:ln>
                <a:solidFill>
                  <a:schemeClr val="tx1"/>
                </a:solidFill>
                <a:effectLst/>
                <a:latin typeface="Arial" panose="020B0604020202020204" pitchFamily="34" charset="0"/>
              </a:rPr>
              <a:t>Symfony 6.0 (2021)</a:t>
            </a:r>
            <a:r>
              <a:rPr kumimoji="0" lang="fr-TN" altLang="fr-TN" sz="1800" b="0" i="0" u="none" strike="noStrike" cap="none" normalizeH="0" baseline="0" dirty="0">
                <a:ln>
                  <a:noFill/>
                </a:ln>
                <a:solidFill>
                  <a:schemeClr val="tx1"/>
                </a:solidFill>
                <a:effectLst/>
                <a:latin typeface="Arial" panose="020B0604020202020204" pitchFamily="34" charset="0"/>
              </a:rPr>
              <a:t> : Adoption de PHP 8, amélioration des performances. </a:t>
            </a:r>
          </a:p>
        </p:txBody>
      </p:sp>
    </p:spTree>
    <p:extLst>
      <p:ext uri="{BB962C8B-B14F-4D97-AF65-F5344CB8AC3E}">
        <p14:creationId xmlns:p14="http://schemas.microsoft.com/office/powerpoint/2010/main" val="11247238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467"/>
        <p:cNvGrpSpPr/>
        <p:nvPr/>
      </p:nvGrpSpPr>
      <p:grpSpPr>
        <a:xfrm>
          <a:off x="0" y="0"/>
          <a:ext cx="0" cy="0"/>
          <a:chOff x="0" y="0"/>
          <a:chExt cx="0" cy="0"/>
        </a:xfrm>
      </p:grpSpPr>
      <p:grpSp>
        <p:nvGrpSpPr>
          <p:cNvPr id="12468" name="Google Shape;12468;p64"/>
          <p:cNvGrpSpPr/>
          <p:nvPr/>
        </p:nvGrpSpPr>
        <p:grpSpPr>
          <a:xfrm>
            <a:off x="3425572" y="1727786"/>
            <a:ext cx="4683860" cy="2286200"/>
            <a:chOff x="3439355" y="1746200"/>
            <a:chExt cx="4683860" cy="2286200"/>
          </a:xfrm>
        </p:grpSpPr>
        <p:sp>
          <p:nvSpPr>
            <p:cNvPr id="12469" name="Google Shape;12469;p64"/>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0" name="Google Shape;12470;p64"/>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471" name="Google Shape;12471;p64"/>
            <p:cNvGrpSpPr/>
            <p:nvPr/>
          </p:nvGrpSpPr>
          <p:grpSpPr>
            <a:xfrm>
              <a:off x="3576486" y="2168116"/>
              <a:ext cx="1443832" cy="1443832"/>
              <a:chOff x="5681300" y="2527788"/>
              <a:chExt cx="805800" cy="805800"/>
            </a:xfrm>
          </p:grpSpPr>
          <p:sp>
            <p:nvSpPr>
              <p:cNvPr id="12472" name="Google Shape;12472;p64"/>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3" name="Google Shape;12473;p64"/>
              <p:cNvSpPr/>
              <p:nvPr/>
            </p:nvSpPr>
            <p:spPr>
              <a:xfrm>
                <a:off x="5681300" y="2527788"/>
                <a:ext cx="805800" cy="805800"/>
              </a:xfrm>
              <a:prstGeom prst="pie">
                <a:avLst>
                  <a:gd name="adj1" fmla="val 10809423"/>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74" name="Google Shape;12474;p64"/>
            <p:cNvGrpSpPr/>
            <p:nvPr/>
          </p:nvGrpSpPr>
          <p:grpSpPr>
            <a:xfrm>
              <a:off x="6240887" y="1783888"/>
              <a:ext cx="626590" cy="626590"/>
              <a:chOff x="5681300" y="2527788"/>
              <a:chExt cx="805800" cy="805800"/>
            </a:xfrm>
          </p:grpSpPr>
          <p:sp>
            <p:nvSpPr>
              <p:cNvPr id="12475" name="Google Shape;12475;p64"/>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6" name="Google Shape;12476;p64"/>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477" name="Google Shape;12477;p64"/>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“Despite being red, Mars is actually a very cold place”</a:t>
              </a:r>
              <a:endParaRPr sz="800" dirty="0">
                <a:solidFill>
                  <a:srgbClr val="A5B7C6"/>
                </a:solidFill>
              </a:endParaRPr>
            </a:p>
          </p:txBody>
        </p:sp>
        <p:sp>
          <p:nvSpPr>
            <p:cNvPr id="12478" name="Google Shape;12478;p64"/>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479" name="Google Shape;12479;p64"/>
            <p:cNvGrpSpPr/>
            <p:nvPr/>
          </p:nvGrpSpPr>
          <p:grpSpPr>
            <a:xfrm>
              <a:off x="6240887" y="2575988"/>
              <a:ext cx="626590" cy="626590"/>
              <a:chOff x="5681300" y="2527788"/>
              <a:chExt cx="805800" cy="805800"/>
            </a:xfrm>
          </p:grpSpPr>
          <p:sp>
            <p:nvSpPr>
              <p:cNvPr id="12480" name="Google Shape;12480;p64"/>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1" name="Google Shape;12481;p64"/>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482" name="Google Shape;12482;p64"/>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“Jupiter is the biggest planet in the entire Solar System”</a:t>
              </a:r>
              <a:endParaRPr sz="800" dirty="0">
                <a:solidFill>
                  <a:srgbClr val="A5B7C6"/>
                </a:solidFill>
              </a:endParaRPr>
            </a:p>
          </p:txBody>
        </p:sp>
        <p:sp>
          <p:nvSpPr>
            <p:cNvPr id="12483" name="Google Shape;12483;p64"/>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484" name="Google Shape;12484;p64"/>
            <p:cNvGrpSpPr/>
            <p:nvPr/>
          </p:nvGrpSpPr>
          <p:grpSpPr>
            <a:xfrm>
              <a:off x="6240887" y="3368088"/>
              <a:ext cx="626590" cy="626590"/>
              <a:chOff x="5681300" y="2527788"/>
              <a:chExt cx="805800" cy="805800"/>
            </a:xfrm>
          </p:grpSpPr>
          <p:sp>
            <p:nvSpPr>
              <p:cNvPr id="12485" name="Google Shape;12485;p64"/>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6" name="Google Shape;12486;p64"/>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487" name="Google Shape;12487;p64"/>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“Saturn is a gas giant and has several rings”</a:t>
              </a:r>
              <a:endParaRPr sz="800" dirty="0">
                <a:solidFill>
                  <a:srgbClr val="A5B7C6"/>
                </a:solidFill>
              </a:endParaRPr>
            </a:p>
          </p:txBody>
        </p:sp>
        <p:sp>
          <p:nvSpPr>
            <p:cNvPr id="12488" name="Google Shape;12488;p64"/>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9" name="Google Shape;12489;p64"/>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0" name="Google Shape;12490;p64"/>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491" name="Google Shape;12491;p64"/>
            <p:cNvCxnSpPr>
              <a:stCxn id="12490" idx="6"/>
              <a:endCxn id="12476"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2492" name="Google Shape;12492;p64"/>
            <p:cNvCxnSpPr>
              <a:stCxn id="12490" idx="6"/>
              <a:endCxn id="12486"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2493" name="Google Shape;12493;p64"/>
            <p:cNvCxnSpPr>
              <a:stCxn id="12490" idx="6"/>
              <a:endCxn id="12481"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2494" name="Google Shape;12494;p64"/>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dirty="0">
                <a:solidFill>
                  <a:srgbClr val="213B55"/>
                </a:solidFill>
              </a:endParaRPr>
            </a:p>
          </p:txBody>
        </p:sp>
      </p:grpSp>
      <p:sp>
        <p:nvSpPr>
          <p:cNvPr id="12495" name="Google Shape;12495;p6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dirty="0"/>
          </a:p>
        </p:txBody>
      </p:sp>
      <p:grpSp>
        <p:nvGrpSpPr>
          <p:cNvPr id="12496" name="Google Shape;12496;p64"/>
          <p:cNvGrpSpPr/>
          <p:nvPr/>
        </p:nvGrpSpPr>
        <p:grpSpPr>
          <a:xfrm>
            <a:off x="1034567" y="1585529"/>
            <a:ext cx="1655700" cy="2570712"/>
            <a:chOff x="1048350" y="1585529"/>
            <a:chExt cx="1655700" cy="2570712"/>
          </a:xfrm>
        </p:grpSpPr>
        <p:sp>
          <p:nvSpPr>
            <p:cNvPr id="12497" name="Google Shape;12497;p64"/>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8" name="Google Shape;12498;p64"/>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9" name="Google Shape;12499;p64"/>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500" name="Google Shape;12500;p64"/>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12501" name="Google Shape;12501;p64"/>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the smallest planet in the Solar System”</a:t>
              </a:r>
              <a:endParaRPr sz="800" dirty="0">
                <a:solidFill>
                  <a:srgbClr val="A5B7C6"/>
                </a:solidFill>
              </a:endParaRPr>
            </a:p>
          </p:txBody>
        </p:sp>
        <p:cxnSp>
          <p:nvCxnSpPr>
            <p:cNvPr id="12502" name="Google Shape;12502;p64"/>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12503" name="Google Shape;12503;p64"/>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A5B7C6"/>
                  </a:solidFill>
                </a:rPr>
                <a:t>TITLE 1</a:t>
              </a:r>
              <a:endParaRPr sz="800" b="1" dirty="0">
                <a:solidFill>
                  <a:srgbClr val="A5B7C6"/>
                </a:solidFill>
              </a:endParaRPr>
            </a:p>
          </p:txBody>
        </p:sp>
        <p:cxnSp>
          <p:nvCxnSpPr>
            <p:cNvPr id="12504" name="Google Shape;12504;p64"/>
            <p:cNvCxnSpPr/>
            <p:nvPr/>
          </p:nvCxnSpPr>
          <p:spPr>
            <a:xfrm>
              <a:off x="1876201" y="2351463"/>
              <a:ext cx="0" cy="220800"/>
            </a:xfrm>
            <a:prstGeom prst="straightConnector1">
              <a:avLst/>
            </a:prstGeom>
            <a:noFill/>
            <a:ln w="9525" cap="flat" cmpd="sng">
              <a:solidFill>
                <a:srgbClr val="D7DFE5"/>
              </a:solidFill>
              <a:prstDash val="solid"/>
              <a:round/>
              <a:headEnd type="none" w="med" len="med"/>
              <a:tailEnd type="none" w="med" len="med"/>
            </a:ln>
          </p:spPr>
        </p:cxnSp>
        <p:grpSp>
          <p:nvGrpSpPr>
            <p:cNvPr id="12505" name="Google Shape;12505;p64"/>
            <p:cNvGrpSpPr/>
            <p:nvPr/>
          </p:nvGrpSpPr>
          <p:grpSpPr>
            <a:xfrm>
              <a:off x="1494592" y="1585529"/>
              <a:ext cx="763219" cy="763219"/>
              <a:chOff x="4049800" y="640400"/>
              <a:chExt cx="858900" cy="858900"/>
            </a:xfrm>
          </p:grpSpPr>
          <p:sp>
            <p:nvSpPr>
              <p:cNvPr id="12506" name="Google Shape;12506;p64"/>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7" name="Google Shape;12507;p64"/>
              <p:cNvSpPr/>
              <p:nvPr/>
            </p:nvSpPr>
            <p:spPr>
              <a:xfrm>
                <a:off x="4049800" y="640400"/>
                <a:ext cx="858900" cy="858900"/>
              </a:xfrm>
              <a:prstGeom prst="blockArc">
                <a:avLst>
                  <a:gd name="adj1" fmla="val 16133799"/>
                  <a:gd name="adj2" fmla="val 10841788"/>
                  <a:gd name="adj3" fmla="val 1158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2508" name="Google Shape;12508;p64"/>
            <p:cNvCxnSpPr>
              <a:stCxn id="12506" idx="4"/>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sp>
          <p:nvSpPr>
            <p:cNvPr id="12509" name="Google Shape;12509;p64"/>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dirty="0">
                <a:solidFill>
                  <a:srgbClr val="A5B7C6"/>
                </a:solidFil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513"/>
        <p:cNvGrpSpPr/>
        <p:nvPr/>
      </p:nvGrpSpPr>
      <p:grpSpPr>
        <a:xfrm>
          <a:off x="0" y="0"/>
          <a:ext cx="0" cy="0"/>
          <a:chOff x="0" y="0"/>
          <a:chExt cx="0" cy="0"/>
        </a:xfrm>
      </p:grpSpPr>
      <p:grpSp>
        <p:nvGrpSpPr>
          <p:cNvPr id="12514" name="Google Shape;12514;p65"/>
          <p:cNvGrpSpPr/>
          <p:nvPr/>
        </p:nvGrpSpPr>
        <p:grpSpPr>
          <a:xfrm>
            <a:off x="1758746" y="1821418"/>
            <a:ext cx="370100" cy="250625"/>
            <a:chOff x="980425" y="4196875"/>
            <a:chExt cx="370100" cy="250625"/>
          </a:xfrm>
        </p:grpSpPr>
        <p:sp>
          <p:nvSpPr>
            <p:cNvPr id="12515" name="Google Shape;12515;p65"/>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6" name="Google Shape;12516;p65"/>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7" name="Google Shape;12517;p65"/>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8" name="Google Shape;12518;p65"/>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19" name="Google Shape;12519;p65"/>
          <p:cNvGrpSpPr/>
          <p:nvPr/>
        </p:nvGrpSpPr>
        <p:grpSpPr>
          <a:xfrm>
            <a:off x="2494515" y="1777356"/>
            <a:ext cx="364200" cy="338750"/>
            <a:chOff x="7731450" y="3574225"/>
            <a:chExt cx="364200" cy="338750"/>
          </a:xfrm>
        </p:grpSpPr>
        <p:sp>
          <p:nvSpPr>
            <p:cNvPr id="12520" name="Google Shape;12520;p65"/>
            <p:cNvSpPr/>
            <p:nvPr/>
          </p:nvSpPr>
          <p:spPr>
            <a:xfrm>
              <a:off x="7940850" y="3673950"/>
              <a:ext cx="38275" cy="39575"/>
            </a:xfrm>
            <a:custGeom>
              <a:avLst/>
              <a:gdLst/>
              <a:ahLst/>
              <a:cxnLst/>
              <a:rect l="l" t="t" r="r" b="b"/>
              <a:pathLst>
                <a:path w="1531" h="1583" extrusionOk="0">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1" name="Google Shape;12521;p65"/>
            <p:cNvSpPr/>
            <p:nvPr/>
          </p:nvSpPr>
          <p:spPr>
            <a:xfrm>
              <a:off x="7988375" y="3673000"/>
              <a:ext cx="40900" cy="40150"/>
            </a:xfrm>
            <a:custGeom>
              <a:avLst/>
              <a:gdLst/>
              <a:ahLst/>
              <a:cxnLst/>
              <a:rect l="l" t="t" r="r" b="b"/>
              <a:pathLst>
                <a:path w="1636" h="1606" extrusionOk="0">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2" name="Google Shape;12522;p65"/>
            <p:cNvSpPr/>
            <p:nvPr/>
          </p:nvSpPr>
          <p:spPr>
            <a:xfrm>
              <a:off x="7760775" y="3614350"/>
              <a:ext cx="282400" cy="10825"/>
            </a:xfrm>
            <a:custGeom>
              <a:avLst/>
              <a:gdLst/>
              <a:ahLst/>
              <a:cxnLst/>
              <a:rect l="l" t="t" r="r" b="b"/>
              <a:pathLst>
                <a:path w="11296" h="433" extrusionOk="0">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3" name="Google Shape;12523;p65"/>
            <p:cNvSpPr/>
            <p:nvPr/>
          </p:nvSpPr>
          <p:spPr>
            <a:xfrm>
              <a:off x="7760775" y="364367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4" name="Google Shape;12524;p65"/>
            <p:cNvSpPr/>
            <p:nvPr/>
          </p:nvSpPr>
          <p:spPr>
            <a:xfrm>
              <a:off x="7760775" y="3673000"/>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5" name="Google Shape;12525;p65"/>
            <p:cNvSpPr/>
            <p:nvPr/>
          </p:nvSpPr>
          <p:spPr>
            <a:xfrm>
              <a:off x="7760775" y="3702325"/>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6" name="Google Shape;12526;p65"/>
            <p:cNvSpPr/>
            <p:nvPr/>
          </p:nvSpPr>
          <p:spPr>
            <a:xfrm>
              <a:off x="7760775" y="373162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7" name="Google Shape;12527;p65"/>
            <p:cNvSpPr/>
            <p:nvPr/>
          </p:nvSpPr>
          <p:spPr>
            <a:xfrm>
              <a:off x="7731450" y="3574225"/>
              <a:ext cx="364200" cy="338750"/>
            </a:xfrm>
            <a:custGeom>
              <a:avLst/>
              <a:gdLst/>
              <a:ahLst/>
              <a:cxnLst/>
              <a:rect l="l" t="t" r="r" b="b"/>
              <a:pathLst>
                <a:path w="14568" h="13550" extrusionOk="0">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28" name="Google Shape;12528;p65"/>
          <p:cNvGrpSpPr/>
          <p:nvPr/>
        </p:nvGrpSpPr>
        <p:grpSpPr>
          <a:xfrm>
            <a:off x="3242234" y="1765793"/>
            <a:ext cx="317900" cy="361875"/>
            <a:chOff x="3275000" y="4141325"/>
            <a:chExt cx="317900" cy="361875"/>
          </a:xfrm>
        </p:grpSpPr>
        <p:sp>
          <p:nvSpPr>
            <p:cNvPr id="12529" name="Google Shape;12529;p65"/>
            <p:cNvSpPr/>
            <p:nvPr/>
          </p:nvSpPr>
          <p:spPr>
            <a:xfrm>
              <a:off x="3520025" y="4162925"/>
              <a:ext cx="11925" cy="8175"/>
            </a:xfrm>
            <a:custGeom>
              <a:avLst/>
              <a:gdLst/>
              <a:ahLst/>
              <a:cxnLst/>
              <a:rect l="l" t="t" r="r" b="b"/>
              <a:pathLst>
                <a:path w="477" h="327" extrusionOk="0">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0" name="Google Shape;12530;p65"/>
            <p:cNvSpPr/>
            <p:nvPr/>
          </p:nvSpPr>
          <p:spPr>
            <a:xfrm>
              <a:off x="3336725" y="4162925"/>
              <a:ext cx="83350" cy="10825"/>
            </a:xfrm>
            <a:custGeom>
              <a:avLst/>
              <a:gdLst/>
              <a:ahLst/>
              <a:cxnLst/>
              <a:rect l="l" t="t" r="r" b="b"/>
              <a:pathLst>
                <a:path w="3334" h="433" extrusionOk="0">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1" name="Google Shape;12531;p65"/>
            <p:cNvSpPr/>
            <p:nvPr/>
          </p:nvSpPr>
          <p:spPr>
            <a:xfrm>
              <a:off x="3342125" y="4216150"/>
              <a:ext cx="185200" cy="73325"/>
            </a:xfrm>
            <a:custGeom>
              <a:avLst/>
              <a:gdLst/>
              <a:ahLst/>
              <a:cxnLst/>
              <a:rect l="l" t="t" r="r" b="b"/>
              <a:pathLst>
                <a:path w="7408" h="2933" extrusionOk="0">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2" name="Google Shape;12532;p65"/>
            <p:cNvSpPr/>
            <p:nvPr/>
          </p:nvSpPr>
          <p:spPr>
            <a:xfrm>
              <a:off x="3339800" y="4311825"/>
              <a:ext cx="189050" cy="10075"/>
            </a:xfrm>
            <a:custGeom>
              <a:avLst/>
              <a:gdLst/>
              <a:ahLst/>
              <a:cxnLst/>
              <a:rect l="l" t="t" r="r" b="b"/>
              <a:pathLst>
                <a:path w="7562" h="403" extrusionOk="0">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3" name="Google Shape;12533;p65"/>
            <p:cNvSpPr/>
            <p:nvPr/>
          </p:nvSpPr>
          <p:spPr>
            <a:xfrm>
              <a:off x="3339800" y="4341150"/>
              <a:ext cx="189050" cy="10825"/>
            </a:xfrm>
            <a:custGeom>
              <a:avLst/>
              <a:gdLst/>
              <a:ahLst/>
              <a:cxnLst/>
              <a:rect l="l" t="t" r="r" b="b"/>
              <a:pathLst>
                <a:path w="7562" h="433" extrusionOk="0">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4" name="Google Shape;12534;p65"/>
            <p:cNvSpPr/>
            <p:nvPr/>
          </p:nvSpPr>
          <p:spPr>
            <a:xfrm>
              <a:off x="3275000" y="4141325"/>
              <a:ext cx="317900" cy="361875"/>
            </a:xfrm>
            <a:custGeom>
              <a:avLst/>
              <a:gdLst/>
              <a:ahLst/>
              <a:cxnLst/>
              <a:rect l="l" t="t" r="r" b="b"/>
              <a:pathLst>
                <a:path w="12716" h="14475" extrusionOk="0">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35" name="Google Shape;12535;p65"/>
          <p:cNvGrpSpPr/>
          <p:nvPr/>
        </p:nvGrpSpPr>
        <p:grpSpPr>
          <a:xfrm>
            <a:off x="5477671" y="1765781"/>
            <a:ext cx="361875" cy="361900"/>
            <a:chOff x="6250075" y="3563425"/>
            <a:chExt cx="361875" cy="361900"/>
          </a:xfrm>
        </p:grpSpPr>
        <p:sp>
          <p:nvSpPr>
            <p:cNvPr id="12536" name="Google Shape;12536;p65"/>
            <p:cNvSpPr/>
            <p:nvPr/>
          </p:nvSpPr>
          <p:spPr>
            <a:xfrm>
              <a:off x="6309050" y="3728950"/>
              <a:ext cx="126650" cy="94125"/>
            </a:xfrm>
            <a:custGeom>
              <a:avLst/>
              <a:gdLst/>
              <a:ahLst/>
              <a:cxnLst/>
              <a:rect l="l" t="t" r="r" b="b"/>
              <a:pathLst>
                <a:path w="5066" h="3765" extrusionOk="0">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7" name="Google Shape;12537;p65"/>
            <p:cNvSpPr/>
            <p:nvPr/>
          </p:nvSpPr>
          <p:spPr>
            <a:xfrm>
              <a:off x="6525775" y="3657150"/>
              <a:ext cx="69975" cy="54450"/>
            </a:xfrm>
            <a:custGeom>
              <a:avLst/>
              <a:gdLst/>
              <a:ahLst/>
              <a:cxnLst/>
              <a:rect l="l" t="t" r="r" b="b"/>
              <a:pathLst>
                <a:path w="2799" h="2178" extrusionOk="0">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8" name="Google Shape;12538;p65"/>
            <p:cNvSpPr/>
            <p:nvPr/>
          </p:nvSpPr>
          <p:spPr>
            <a:xfrm>
              <a:off x="6510075" y="3563625"/>
              <a:ext cx="101875" cy="177300"/>
            </a:xfrm>
            <a:custGeom>
              <a:avLst/>
              <a:gdLst/>
              <a:ahLst/>
              <a:cxnLst/>
              <a:rect l="l" t="t" r="r" b="b"/>
              <a:pathLst>
                <a:path w="4075" h="7092" extrusionOk="0">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9" name="Google Shape;12539;p65"/>
            <p:cNvSpPr/>
            <p:nvPr/>
          </p:nvSpPr>
          <p:spPr>
            <a:xfrm>
              <a:off x="6250075" y="3563425"/>
              <a:ext cx="361875" cy="361900"/>
            </a:xfrm>
            <a:custGeom>
              <a:avLst/>
              <a:gdLst/>
              <a:ahLst/>
              <a:cxnLst/>
              <a:rect l="l" t="t" r="r" b="b"/>
              <a:pathLst>
                <a:path w="14475" h="14476" extrusionOk="0">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0" name="Google Shape;12540;p65"/>
            <p:cNvSpPr/>
            <p:nvPr/>
          </p:nvSpPr>
          <p:spPr>
            <a:xfrm>
              <a:off x="6483950" y="3822850"/>
              <a:ext cx="88575" cy="67175"/>
            </a:xfrm>
            <a:custGeom>
              <a:avLst/>
              <a:gdLst/>
              <a:ahLst/>
              <a:cxnLst/>
              <a:rect l="l" t="t" r="r" b="b"/>
              <a:pathLst>
                <a:path w="3543" h="2687" extrusionOk="0">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41" name="Google Shape;12541;p65"/>
          <p:cNvGrpSpPr/>
          <p:nvPr/>
        </p:nvGrpSpPr>
        <p:grpSpPr>
          <a:xfrm>
            <a:off x="6259809" y="1765781"/>
            <a:ext cx="365725" cy="361900"/>
            <a:chOff x="5504000" y="3563425"/>
            <a:chExt cx="365725" cy="361900"/>
          </a:xfrm>
        </p:grpSpPr>
        <p:sp>
          <p:nvSpPr>
            <p:cNvPr id="12542" name="Google Shape;12542;p65"/>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3" name="Google Shape;12543;p65"/>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4" name="Google Shape;12544;p65"/>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5" name="Google Shape;12545;p65"/>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6" name="Google Shape;12546;p65"/>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7" name="Google Shape;12547;p65"/>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48" name="Google Shape;12548;p65"/>
          <p:cNvGrpSpPr/>
          <p:nvPr/>
        </p:nvGrpSpPr>
        <p:grpSpPr>
          <a:xfrm>
            <a:off x="6993403" y="1765581"/>
            <a:ext cx="361875" cy="362300"/>
            <a:chOff x="4755600" y="3563025"/>
            <a:chExt cx="361875" cy="362300"/>
          </a:xfrm>
        </p:grpSpPr>
        <p:sp>
          <p:nvSpPr>
            <p:cNvPr id="12549" name="Google Shape;12549;p65"/>
            <p:cNvSpPr/>
            <p:nvPr/>
          </p:nvSpPr>
          <p:spPr>
            <a:xfrm>
              <a:off x="4755600" y="3700000"/>
              <a:ext cx="74075" cy="225325"/>
            </a:xfrm>
            <a:custGeom>
              <a:avLst/>
              <a:gdLst/>
              <a:ahLst/>
              <a:cxnLst/>
              <a:rect l="l" t="t" r="r" b="b"/>
              <a:pathLst>
                <a:path w="2963" h="9013" extrusionOk="0">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0" name="Google Shape;12550;p65"/>
            <p:cNvSpPr/>
            <p:nvPr/>
          </p:nvSpPr>
          <p:spPr>
            <a:xfrm>
              <a:off x="4852025" y="3783325"/>
              <a:ext cx="73325" cy="142000"/>
            </a:xfrm>
            <a:custGeom>
              <a:avLst/>
              <a:gdLst/>
              <a:ahLst/>
              <a:cxnLst/>
              <a:rect l="l" t="t" r="r" b="b"/>
              <a:pathLst>
                <a:path w="2933" h="5680" extrusionOk="0">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1" name="Google Shape;12551;p65"/>
            <p:cNvSpPr/>
            <p:nvPr/>
          </p:nvSpPr>
          <p:spPr>
            <a:xfrm>
              <a:off x="4947700" y="3720825"/>
              <a:ext cx="74100" cy="204500"/>
            </a:xfrm>
            <a:custGeom>
              <a:avLst/>
              <a:gdLst/>
              <a:ahLst/>
              <a:cxnLst/>
              <a:rect l="l" t="t" r="r" b="b"/>
              <a:pathLst>
                <a:path w="2964" h="8180" extrusionOk="0">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2" name="Google Shape;12552;p65"/>
            <p:cNvSpPr/>
            <p:nvPr/>
          </p:nvSpPr>
          <p:spPr>
            <a:xfrm>
              <a:off x="5044150" y="3652150"/>
              <a:ext cx="73325" cy="273175"/>
            </a:xfrm>
            <a:custGeom>
              <a:avLst/>
              <a:gdLst/>
              <a:ahLst/>
              <a:cxnLst/>
              <a:rect l="l" t="t" r="r" b="b"/>
              <a:pathLst>
                <a:path w="2933" h="10927" extrusionOk="0">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3" name="Google Shape;12553;p65"/>
            <p:cNvSpPr/>
            <p:nvPr/>
          </p:nvSpPr>
          <p:spPr>
            <a:xfrm>
              <a:off x="4763300" y="3563025"/>
              <a:ext cx="347750" cy="197750"/>
            </a:xfrm>
            <a:custGeom>
              <a:avLst/>
              <a:gdLst/>
              <a:ahLst/>
              <a:cxnLst/>
              <a:rect l="l" t="t" r="r" b="b"/>
              <a:pathLst>
                <a:path w="13910" h="7910" extrusionOk="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54" name="Google Shape;12554;p65"/>
          <p:cNvGrpSpPr/>
          <p:nvPr/>
        </p:nvGrpSpPr>
        <p:grpSpPr>
          <a:xfrm>
            <a:off x="7789535" y="1765793"/>
            <a:ext cx="212200" cy="361875"/>
            <a:chOff x="7060200" y="4141325"/>
            <a:chExt cx="212200" cy="361875"/>
          </a:xfrm>
        </p:grpSpPr>
        <p:sp>
          <p:nvSpPr>
            <p:cNvPr id="12555" name="Google Shape;12555;p65"/>
            <p:cNvSpPr/>
            <p:nvPr/>
          </p:nvSpPr>
          <p:spPr>
            <a:xfrm>
              <a:off x="7060200" y="4141325"/>
              <a:ext cx="212200" cy="361875"/>
            </a:xfrm>
            <a:custGeom>
              <a:avLst/>
              <a:gdLst/>
              <a:ahLst/>
              <a:cxnLst/>
              <a:rect l="l" t="t" r="r" b="b"/>
              <a:pathLst>
                <a:path w="8488" h="14475" extrusionOk="0">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6" name="Google Shape;12556;p65"/>
            <p:cNvSpPr/>
            <p:nvPr/>
          </p:nvSpPr>
          <p:spPr>
            <a:xfrm>
              <a:off x="7146625" y="4463825"/>
              <a:ext cx="39350" cy="10825"/>
            </a:xfrm>
            <a:custGeom>
              <a:avLst/>
              <a:gdLst/>
              <a:ahLst/>
              <a:cxnLst/>
              <a:rect l="l" t="t" r="r" b="b"/>
              <a:pathLst>
                <a:path w="1574" h="433" extrusionOk="0">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7" name="Google Shape;12557;p65"/>
            <p:cNvSpPr/>
            <p:nvPr/>
          </p:nvSpPr>
          <p:spPr>
            <a:xfrm>
              <a:off x="7102625" y="4243125"/>
              <a:ext cx="144300" cy="142075"/>
            </a:xfrm>
            <a:custGeom>
              <a:avLst/>
              <a:gdLst/>
              <a:ahLst/>
              <a:cxnLst/>
              <a:rect l="l" t="t" r="r" b="b"/>
              <a:pathLst>
                <a:path w="5772" h="5683" extrusionOk="0">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58" name="Google Shape;12558;p65"/>
          <p:cNvGrpSpPr/>
          <p:nvPr/>
        </p:nvGrpSpPr>
        <p:grpSpPr>
          <a:xfrm>
            <a:off x="7714697" y="2326799"/>
            <a:ext cx="361875" cy="362275"/>
            <a:chOff x="4004875" y="3563050"/>
            <a:chExt cx="361875" cy="362275"/>
          </a:xfrm>
        </p:grpSpPr>
        <p:sp>
          <p:nvSpPr>
            <p:cNvPr id="12559" name="Google Shape;12559;p65"/>
            <p:cNvSpPr/>
            <p:nvPr/>
          </p:nvSpPr>
          <p:spPr>
            <a:xfrm>
              <a:off x="4004875" y="3563050"/>
              <a:ext cx="361875" cy="362275"/>
            </a:xfrm>
            <a:custGeom>
              <a:avLst/>
              <a:gdLst/>
              <a:ahLst/>
              <a:cxnLst/>
              <a:rect l="l" t="t" r="r" b="b"/>
              <a:pathLst>
                <a:path w="14475" h="14491" extrusionOk="0">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0" name="Google Shape;12560;p65"/>
            <p:cNvSpPr/>
            <p:nvPr/>
          </p:nvSpPr>
          <p:spPr>
            <a:xfrm>
              <a:off x="4105950" y="3583300"/>
              <a:ext cx="36275" cy="28000"/>
            </a:xfrm>
            <a:custGeom>
              <a:avLst/>
              <a:gdLst/>
              <a:ahLst/>
              <a:cxnLst/>
              <a:rect l="l" t="t" r="r" b="b"/>
              <a:pathLst>
                <a:path w="1451" h="1120" extrusionOk="0">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1" name="Google Shape;12561;p65"/>
            <p:cNvSpPr/>
            <p:nvPr/>
          </p:nvSpPr>
          <p:spPr>
            <a:xfrm>
              <a:off x="4059900" y="3678100"/>
              <a:ext cx="40275" cy="35700"/>
            </a:xfrm>
            <a:custGeom>
              <a:avLst/>
              <a:gdLst/>
              <a:ahLst/>
              <a:cxnLst/>
              <a:rect l="l" t="t" r="r" b="b"/>
              <a:pathLst>
                <a:path w="1611" h="1428" extrusionOk="0">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2" name="Google Shape;12562;p65"/>
            <p:cNvSpPr/>
            <p:nvPr/>
          </p:nvSpPr>
          <p:spPr>
            <a:xfrm>
              <a:off x="4148000" y="3764925"/>
              <a:ext cx="40300" cy="36050"/>
            </a:xfrm>
            <a:custGeom>
              <a:avLst/>
              <a:gdLst/>
              <a:ahLst/>
              <a:cxnLst/>
              <a:rect l="l" t="t" r="r" b="b"/>
              <a:pathLst>
                <a:path w="1612" h="1442" extrusionOk="0">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3" name="Google Shape;12563;p65"/>
            <p:cNvSpPr/>
            <p:nvPr/>
          </p:nvSpPr>
          <p:spPr>
            <a:xfrm>
              <a:off x="4103875" y="3827425"/>
              <a:ext cx="40275" cy="36050"/>
            </a:xfrm>
            <a:custGeom>
              <a:avLst/>
              <a:gdLst/>
              <a:ahLst/>
              <a:cxnLst/>
              <a:rect l="l" t="t" r="r" b="b"/>
              <a:pathLst>
                <a:path w="1611" h="1442" extrusionOk="0">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4" name="Google Shape;12564;p65"/>
            <p:cNvSpPr/>
            <p:nvPr/>
          </p:nvSpPr>
          <p:spPr>
            <a:xfrm>
              <a:off x="4063525" y="3691625"/>
              <a:ext cx="124225" cy="140150"/>
            </a:xfrm>
            <a:custGeom>
              <a:avLst/>
              <a:gdLst/>
              <a:ahLst/>
              <a:cxnLst/>
              <a:rect l="l" t="t" r="r" b="b"/>
              <a:pathLst>
                <a:path w="4969" h="5606" extrusionOk="0">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65" name="Google Shape;12565;p65"/>
          <p:cNvGrpSpPr/>
          <p:nvPr/>
        </p:nvGrpSpPr>
        <p:grpSpPr>
          <a:xfrm>
            <a:off x="6993015" y="2328536"/>
            <a:ext cx="362650" cy="358800"/>
            <a:chOff x="3252625" y="3564975"/>
            <a:chExt cx="362650" cy="358800"/>
          </a:xfrm>
        </p:grpSpPr>
        <p:sp>
          <p:nvSpPr>
            <p:cNvPr id="12566" name="Google Shape;12566;p65"/>
            <p:cNvSpPr/>
            <p:nvPr/>
          </p:nvSpPr>
          <p:spPr>
            <a:xfrm>
              <a:off x="3252625" y="3564975"/>
              <a:ext cx="362650" cy="358800"/>
            </a:xfrm>
            <a:custGeom>
              <a:avLst/>
              <a:gdLst/>
              <a:ahLst/>
              <a:cxnLst/>
              <a:rect l="l" t="t" r="r" b="b"/>
              <a:pathLst>
                <a:path w="14506" h="14352" extrusionOk="0">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7" name="Google Shape;12567;p65"/>
            <p:cNvSpPr/>
            <p:nvPr/>
          </p:nvSpPr>
          <p:spPr>
            <a:xfrm>
              <a:off x="3360125" y="3688425"/>
              <a:ext cx="56850" cy="47125"/>
            </a:xfrm>
            <a:custGeom>
              <a:avLst/>
              <a:gdLst/>
              <a:ahLst/>
              <a:cxnLst/>
              <a:rect l="l" t="t" r="r" b="b"/>
              <a:pathLst>
                <a:path w="2274" h="1885" extrusionOk="0">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8" name="Google Shape;12568;p65"/>
            <p:cNvSpPr/>
            <p:nvPr/>
          </p:nvSpPr>
          <p:spPr>
            <a:xfrm>
              <a:off x="3449350" y="3754575"/>
              <a:ext cx="50175" cy="44975"/>
            </a:xfrm>
            <a:custGeom>
              <a:avLst/>
              <a:gdLst/>
              <a:ahLst/>
              <a:cxnLst/>
              <a:rect l="l" t="t" r="r" b="b"/>
              <a:pathLst>
                <a:path w="2007" h="1799" extrusionOk="0">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9" name="Google Shape;12569;p65"/>
            <p:cNvSpPr/>
            <p:nvPr/>
          </p:nvSpPr>
          <p:spPr>
            <a:xfrm>
              <a:off x="3392375" y="3682000"/>
              <a:ext cx="84425" cy="124050"/>
            </a:xfrm>
            <a:custGeom>
              <a:avLst/>
              <a:gdLst/>
              <a:ahLst/>
              <a:cxnLst/>
              <a:rect l="l" t="t" r="r" b="b"/>
              <a:pathLst>
                <a:path w="3377" h="4962" extrusionOk="0">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0" name="Google Shape;12570;p65"/>
            <p:cNvSpPr/>
            <p:nvPr/>
          </p:nvSpPr>
          <p:spPr>
            <a:xfrm>
              <a:off x="3279625" y="3631925"/>
              <a:ext cx="296500" cy="223950"/>
            </a:xfrm>
            <a:custGeom>
              <a:avLst/>
              <a:gdLst/>
              <a:ahLst/>
              <a:cxnLst/>
              <a:rect l="l" t="t" r="r" b="b"/>
              <a:pathLst>
                <a:path w="11860" h="8958" extrusionOk="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71" name="Google Shape;12571;p65"/>
          <p:cNvGrpSpPr/>
          <p:nvPr/>
        </p:nvGrpSpPr>
        <p:grpSpPr>
          <a:xfrm>
            <a:off x="4757759" y="2326611"/>
            <a:ext cx="361875" cy="362650"/>
            <a:chOff x="980425" y="3563425"/>
            <a:chExt cx="361875" cy="362650"/>
          </a:xfrm>
        </p:grpSpPr>
        <p:sp>
          <p:nvSpPr>
            <p:cNvPr id="12572" name="Google Shape;12572;p65"/>
            <p:cNvSpPr/>
            <p:nvPr/>
          </p:nvSpPr>
          <p:spPr>
            <a:xfrm>
              <a:off x="1009725" y="3856625"/>
              <a:ext cx="143550" cy="10825"/>
            </a:xfrm>
            <a:custGeom>
              <a:avLst/>
              <a:gdLst/>
              <a:ahLst/>
              <a:cxnLst/>
              <a:rect l="l" t="t" r="r" b="b"/>
              <a:pathLst>
                <a:path w="5742" h="433" extrusionOk="0">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3" name="Google Shape;12573;p65"/>
            <p:cNvSpPr/>
            <p:nvPr/>
          </p:nvSpPr>
          <p:spPr>
            <a:xfrm>
              <a:off x="1009725" y="3880550"/>
              <a:ext cx="143550" cy="10050"/>
            </a:xfrm>
            <a:custGeom>
              <a:avLst/>
              <a:gdLst/>
              <a:ahLst/>
              <a:cxnLst/>
              <a:rect l="l" t="t" r="r" b="b"/>
              <a:pathLst>
                <a:path w="5742" h="402" extrusionOk="0">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4" name="Google Shape;12574;p65"/>
            <p:cNvSpPr/>
            <p:nvPr/>
          </p:nvSpPr>
          <p:spPr>
            <a:xfrm>
              <a:off x="1009725" y="37270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5" name="Google Shape;12575;p65"/>
            <p:cNvSpPr/>
            <p:nvPr/>
          </p:nvSpPr>
          <p:spPr>
            <a:xfrm>
              <a:off x="1009725" y="3750925"/>
              <a:ext cx="141225" cy="10825"/>
            </a:xfrm>
            <a:custGeom>
              <a:avLst/>
              <a:gdLst/>
              <a:ahLst/>
              <a:cxnLst/>
              <a:rect l="l" t="t" r="r" b="b"/>
              <a:pathLst>
                <a:path w="5649" h="433" extrusionOk="0">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6" name="Google Shape;12576;p65"/>
            <p:cNvSpPr/>
            <p:nvPr/>
          </p:nvSpPr>
          <p:spPr>
            <a:xfrm>
              <a:off x="1009725" y="3598125"/>
              <a:ext cx="143525" cy="10075"/>
            </a:xfrm>
            <a:custGeom>
              <a:avLst/>
              <a:gdLst/>
              <a:ahLst/>
              <a:cxnLst/>
              <a:rect l="l" t="t" r="r" b="b"/>
              <a:pathLst>
                <a:path w="5741" h="403" extrusionOk="0">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7" name="Google Shape;12577;p65"/>
            <p:cNvSpPr/>
            <p:nvPr/>
          </p:nvSpPr>
          <p:spPr>
            <a:xfrm>
              <a:off x="1009725" y="36213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8" name="Google Shape;12578;p65"/>
            <p:cNvSpPr/>
            <p:nvPr/>
          </p:nvSpPr>
          <p:spPr>
            <a:xfrm>
              <a:off x="1208025" y="3598125"/>
              <a:ext cx="13900" cy="10075"/>
            </a:xfrm>
            <a:custGeom>
              <a:avLst/>
              <a:gdLst/>
              <a:ahLst/>
              <a:cxnLst/>
              <a:rect l="l" t="t" r="r" b="b"/>
              <a:pathLst>
                <a:path w="556" h="403" extrusionOk="0">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9" name="Google Shape;12579;p65"/>
            <p:cNvSpPr/>
            <p:nvPr/>
          </p:nvSpPr>
          <p:spPr>
            <a:xfrm>
              <a:off x="1231175" y="3598125"/>
              <a:ext cx="14675" cy="10075"/>
            </a:xfrm>
            <a:custGeom>
              <a:avLst/>
              <a:gdLst/>
              <a:ahLst/>
              <a:cxnLst/>
              <a:rect l="l" t="t" r="r" b="b"/>
              <a:pathLst>
                <a:path w="587" h="403" extrusionOk="0">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0" name="Google Shape;12580;p65"/>
            <p:cNvSpPr/>
            <p:nvPr/>
          </p:nvSpPr>
          <p:spPr>
            <a:xfrm>
              <a:off x="1255075" y="3598125"/>
              <a:ext cx="13925" cy="10075"/>
            </a:xfrm>
            <a:custGeom>
              <a:avLst/>
              <a:gdLst/>
              <a:ahLst/>
              <a:cxnLst/>
              <a:rect l="l" t="t" r="r" b="b"/>
              <a:pathLst>
                <a:path w="557" h="403" extrusionOk="0">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1" name="Google Shape;12581;p65"/>
            <p:cNvSpPr/>
            <p:nvPr/>
          </p:nvSpPr>
          <p:spPr>
            <a:xfrm>
              <a:off x="1208025" y="36213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2" name="Google Shape;12582;p65"/>
            <p:cNvSpPr/>
            <p:nvPr/>
          </p:nvSpPr>
          <p:spPr>
            <a:xfrm>
              <a:off x="1231175" y="36213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3" name="Google Shape;12583;p65"/>
            <p:cNvSpPr/>
            <p:nvPr/>
          </p:nvSpPr>
          <p:spPr>
            <a:xfrm>
              <a:off x="1255075" y="36213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4" name="Google Shape;12584;p65"/>
            <p:cNvSpPr/>
            <p:nvPr/>
          </p:nvSpPr>
          <p:spPr>
            <a:xfrm>
              <a:off x="1208025" y="3727725"/>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5" name="Google Shape;12585;p65"/>
            <p:cNvSpPr/>
            <p:nvPr/>
          </p:nvSpPr>
          <p:spPr>
            <a:xfrm>
              <a:off x="1231175" y="37270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6" name="Google Shape;12586;p65"/>
            <p:cNvSpPr/>
            <p:nvPr/>
          </p:nvSpPr>
          <p:spPr>
            <a:xfrm>
              <a:off x="1255075" y="37270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7" name="Google Shape;12587;p65"/>
            <p:cNvSpPr/>
            <p:nvPr/>
          </p:nvSpPr>
          <p:spPr>
            <a:xfrm>
              <a:off x="1208025" y="3750925"/>
              <a:ext cx="13900" cy="10050"/>
            </a:xfrm>
            <a:custGeom>
              <a:avLst/>
              <a:gdLst/>
              <a:ahLst/>
              <a:cxnLst/>
              <a:rect l="l" t="t" r="r" b="b"/>
              <a:pathLst>
                <a:path w="556" h="402" extrusionOk="0">
                  <a:moveTo>
                    <a:pt x="278" y="0"/>
                  </a:moveTo>
                  <a:cubicBezTo>
                    <a:pt x="0" y="0"/>
                    <a:pt x="0" y="402"/>
                    <a:pt x="278" y="402"/>
                  </a:cubicBezTo>
                  <a:cubicBezTo>
                    <a:pt x="556" y="40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8" name="Google Shape;12588;p65"/>
            <p:cNvSpPr/>
            <p:nvPr/>
          </p:nvSpPr>
          <p:spPr>
            <a:xfrm>
              <a:off x="1231175" y="3750925"/>
              <a:ext cx="14675" cy="10050"/>
            </a:xfrm>
            <a:custGeom>
              <a:avLst/>
              <a:gdLst/>
              <a:ahLst/>
              <a:cxnLst/>
              <a:rect l="l" t="t" r="r" b="b"/>
              <a:pathLst>
                <a:path w="587" h="402" extrusionOk="0">
                  <a:moveTo>
                    <a:pt x="309" y="0"/>
                  </a:moveTo>
                  <a:cubicBezTo>
                    <a:pt x="0" y="0"/>
                    <a:pt x="0" y="402"/>
                    <a:pt x="309" y="402"/>
                  </a:cubicBezTo>
                  <a:cubicBezTo>
                    <a:pt x="586" y="40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9" name="Google Shape;12589;p65"/>
            <p:cNvSpPr/>
            <p:nvPr/>
          </p:nvSpPr>
          <p:spPr>
            <a:xfrm>
              <a:off x="1255075" y="3750925"/>
              <a:ext cx="13925" cy="10050"/>
            </a:xfrm>
            <a:custGeom>
              <a:avLst/>
              <a:gdLst/>
              <a:ahLst/>
              <a:cxnLst/>
              <a:rect l="l" t="t" r="r" b="b"/>
              <a:pathLst>
                <a:path w="557" h="402" extrusionOk="0">
                  <a:moveTo>
                    <a:pt x="279" y="0"/>
                  </a:moveTo>
                  <a:cubicBezTo>
                    <a:pt x="1" y="0"/>
                    <a:pt x="1" y="402"/>
                    <a:pt x="279" y="402"/>
                  </a:cubicBezTo>
                  <a:cubicBezTo>
                    <a:pt x="556" y="40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0" name="Google Shape;12590;p65"/>
            <p:cNvSpPr/>
            <p:nvPr/>
          </p:nvSpPr>
          <p:spPr>
            <a:xfrm>
              <a:off x="1208025" y="38566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1" name="Google Shape;12591;p65"/>
            <p:cNvSpPr/>
            <p:nvPr/>
          </p:nvSpPr>
          <p:spPr>
            <a:xfrm>
              <a:off x="1231175" y="3856625"/>
              <a:ext cx="14675" cy="10825"/>
            </a:xfrm>
            <a:custGeom>
              <a:avLst/>
              <a:gdLst/>
              <a:ahLst/>
              <a:cxnLst/>
              <a:rect l="l" t="t" r="r" b="b"/>
              <a:pathLst>
                <a:path w="587" h="433" extrusionOk="0">
                  <a:moveTo>
                    <a:pt x="309" y="0"/>
                  </a:moveTo>
                  <a:cubicBezTo>
                    <a:pt x="0" y="0"/>
                    <a:pt x="0" y="432"/>
                    <a:pt x="309" y="432"/>
                  </a:cubicBezTo>
                  <a:cubicBezTo>
                    <a:pt x="586" y="43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2" name="Google Shape;12592;p65"/>
            <p:cNvSpPr/>
            <p:nvPr/>
          </p:nvSpPr>
          <p:spPr>
            <a:xfrm>
              <a:off x="1255075" y="38566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3" name="Google Shape;12593;p65"/>
            <p:cNvSpPr/>
            <p:nvPr/>
          </p:nvSpPr>
          <p:spPr>
            <a:xfrm>
              <a:off x="1208025" y="3880550"/>
              <a:ext cx="13900" cy="10050"/>
            </a:xfrm>
            <a:custGeom>
              <a:avLst/>
              <a:gdLst/>
              <a:ahLst/>
              <a:cxnLst/>
              <a:rect l="l" t="t" r="r" b="b"/>
              <a:pathLst>
                <a:path w="556" h="402" extrusionOk="0">
                  <a:moveTo>
                    <a:pt x="278" y="0"/>
                  </a:moveTo>
                  <a:cubicBezTo>
                    <a:pt x="0" y="0"/>
                    <a:pt x="0" y="401"/>
                    <a:pt x="278" y="401"/>
                  </a:cubicBezTo>
                  <a:cubicBezTo>
                    <a:pt x="556" y="401"/>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4" name="Google Shape;12594;p65"/>
            <p:cNvSpPr/>
            <p:nvPr/>
          </p:nvSpPr>
          <p:spPr>
            <a:xfrm>
              <a:off x="1231175" y="3880550"/>
              <a:ext cx="14675" cy="10050"/>
            </a:xfrm>
            <a:custGeom>
              <a:avLst/>
              <a:gdLst/>
              <a:ahLst/>
              <a:cxnLst/>
              <a:rect l="l" t="t" r="r" b="b"/>
              <a:pathLst>
                <a:path w="587" h="402" extrusionOk="0">
                  <a:moveTo>
                    <a:pt x="309" y="0"/>
                  </a:moveTo>
                  <a:cubicBezTo>
                    <a:pt x="0" y="0"/>
                    <a:pt x="0" y="401"/>
                    <a:pt x="309" y="401"/>
                  </a:cubicBezTo>
                  <a:cubicBezTo>
                    <a:pt x="586" y="401"/>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5" name="Google Shape;12595;p65"/>
            <p:cNvSpPr/>
            <p:nvPr/>
          </p:nvSpPr>
          <p:spPr>
            <a:xfrm>
              <a:off x="1255075" y="3880550"/>
              <a:ext cx="13925" cy="10050"/>
            </a:xfrm>
            <a:custGeom>
              <a:avLst/>
              <a:gdLst/>
              <a:ahLst/>
              <a:cxnLst/>
              <a:rect l="l" t="t" r="r" b="b"/>
              <a:pathLst>
                <a:path w="557" h="402" extrusionOk="0">
                  <a:moveTo>
                    <a:pt x="279" y="0"/>
                  </a:moveTo>
                  <a:cubicBezTo>
                    <a:pt x="1" y="0"/>
                    <a:pt x="1" y="401"/>
                    <a:pt x="279" y="401"/>
                  </a:cubicBezTo>
                  <a:cubicBezTo>
                    <a:pt x="556" y="401"/>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6" name="Google Shape;12596;p65"/>
            <p:cNvSpPr/>
            <p:nvPr/>
          </p:nvSpPr>
          <p:spPr>
            <a:xfrm>
              <a:off x="980425" y="3563425"/>
              <a:ext cx="361875" cy="362650"/>
            </a:xfrm>
            <a:custGeom>
              <a:avLst/>
              <a:gdLst/>
              <a:ahLst/>
              <a:cxnLst/>
              <a:rect l="l" t="t" r="r" b="b"/>
              <a:pathLst>
                <a:path w="14475" h="14506" extrusionOk="0">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597" name="Google Shape;12597;p65"/>
          <p:cNvSpPr/>
          <p:nvPr/>
        </p:nvSpPr>
        <p:spPr>
          <a:xfrm>
            <a:off x="3230796" y="2324516"/>
            <a:ext cx="362650" cy="361700"/>
          </a:xfrm>
          <a:custGeom>
            <a:avLst/>
            <a:gdLst/>
            <a:ahLst/>
            <a:cxnLst/>
            <a:rect l="l" t="t" r="r" b="b"/>
            <a:pathLst>
              <a:path w="14506" h="14468" extrusionOk="0">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598" name="Google Shape;12598;p65"/>
          <p:cNvGrpSpPr/>
          <p:nvPr/>
        </p:nvGrpSpPr>
        <p:grpSpPr>
          <a:xfrm>
            <a:off x="2496065" y="2326511"/>
            <a:ext cx="361100" cy="362850"/>
            <a:chOff x="6250850" y="3021124"/>
            <a:chExt cx="361100" cy="362850"/>
          </a:xfrm>
        </p:grpSpPr>
        <p:sp>
          <p:nvSpPr>
            <p:cNvPr id="12599" name="Google Shape;12599;p65"/>
            <p:cNvSpPr/>
            <p:nvPr/>
          </p:nvSpPr>
          <p:spPr>
            <a:xfrm>
              <a:off x="6384738" y="3021124"/>
              <a:ext cx="93325" cy="26750"/>
            </a:xfrm>
            <a:custGeom>
              <a:avLst/>
              <a:gdLst/>
              <a:ahLst/>
              <a:cxnLst/>
              <a:rect l="l" t="t" r="r" b="b"/>
              <a:pathLst>
                <a:path w="3733" h="1070" extrusionOk="0">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600" name="Google Shape;12600;p65"/>
            <p:cNvGrpSpPr/>
            <p:nvPr/>
          </p:nvGrpSpPr>
          <p:grpSpPr>
            <a:xfrm>
              <a:off x="6250850" y="3042349"/>
              <a:ext cx="361100" cy="341625"/>
              <a:chOff x="6250850" y="3035125"/>
              <a:chExt cx="361100" cy="341625"/>
            </a:xfrm>
          </p:grpSpPr>
          <p:sp>
            <p:nvSpPr>
              <p:cNvPr id="12601" name="Google Shape;12601;p65"/>
              <p:cNvSpPr/>
              <p:nvPr/>
            </p:nvSpPr>
            <p:spPr>
              <a:xfrm>
                <a:off x="6407075" y="3115350"/>
                <a:ext cx="52125" cy="97825"/>
              </a:xfrm>
              <a:custGeom>
                <a:avLst/>
                <a:gdLst/>
                <a:ahLst/>
                <a:cxnLst/>
                <a:rect l="l" t="t" r="r" b="b"/>
                <a:pathLst>
                  <a:path w="2085" h="3913" extrusionOk="0">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2" name="Google Shape;12602;p65"/>
              <p:cNvSpPr/>
              <p:nvPr/>
            </p:nvSpPr>
            <p:spPr>
              <a:xfrm>
                <a:off x="6407925" y="3055175"/>
                <a:ext cx="45075" cy="17000"/>
              </a:xfrm>
              <a:custGeom>
                <a:avLst/>
                <a:gdLst/>
                <a:ahLst/>
                <a:cxnLst/>
                <a:rect l="l" t="t" r="r" b="b"/>
                <a:pathLst>
                  <a:path w="1803" h="680" extrusionOk="0">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3" name="Google Shape;12603;p65"/>
              <p:cNvSpPr/>
              <p:nvPr/>
            </p:nvSpPr>
            <p:spPr>
              <a:xfrm>
                <a:off x="6396975" y="3035125"/>
                <a:ext cx="67625" cy="21425"/>
              </a:xfrm>
              <a:custGeom>
                <a:avLst/>
                <a:gdLst/>
                <a:ahLst/>
                <a:cxnLst/>
                <a:rect l="l" t="t" r="r" b="b"/>
                <a:pathLst>
                  <a:path w="2705" h="857" extrusionOk="0">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4" name="Google Shape;12604;p65"/>
              <p:cNvSpPr/>
              <p:nvPr/>
            </p:nvSpPr>
            <p:spPr>
              <a:xfrm>
                <a:off x="6250850" y="3081825"/>
                <a:ext cx="361100" cy="294925"/>
              </a:xfrm>
              <a:custGeom>
                <a:avLst/>
                <a:gdLst/>
                <a:ahLst/>
                <a:cxnLst/>
                <a:rect l="l" t="t" r="r" b="b"/>
                <a:pathLst>
                  <a:path w="14444" h="11797" extrusionOk="0">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5" name="Google Shape;12605;p65"/>
              <p:cNvSpPr/>
              <p:nvPr/>
            </p:nvSpPr>
            <p:spPr>
              <a:xfrm>
                <a:off x="6426000" y="3259050"/>
                <a:ext cx="10825" cy="58275"/>
              </a:xfrm>
              <a:custGeom>
                <a:avLst/>
                <a:gdLst/>
                <a:ahLst/>
                <a:cxnLst/>
                <a:rect l="l" t="t" r="r" b="b"/>
                <a:pathLst>
                  <a:path w="433" h="2331" extrusionOk="0">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6" name="Google Shape;12606;p65"/>
              <p:cNvSpPr/>
              <p:nvPr/>
            </p:nvSpPr>
            <p:spPr>
              <a:xfrm>
                <a:off x="6449900" y="3255000"/>
                <a:ext cx="10825" cy="36875"/>
              </a:xfrm>
              <a:custGeom>
                <a:avLst/>
                <a:gdLst/>
                <a:ahLst/>
                <a:cxnLst/>
                <a:rect l="l" t="t" r="r" b="b"/>
                <a:pathLst>
                  <a:path w="433" h="1475" extrusionOk="0">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7" name="Google Shape;12607;p65"/>
              <p:cNvSpPr/>
              <p:nvPr/>
            </p:nvSpPr>
            <p:spPr>
              <a:xfrm>
                <a:off x="6402075" y="3255000"/>
                <a:ext cx="10050" cy="36875"/>
              </a:xfrm>
              <a:custGeom>
                <a:avLst/>
                <a:gdLst/>
                <a:ahLst/>
                <a:cxnLst/>
                <a:rect l="l" t="t" r="r" b="b"/>
                <a:pathLst>
                  <a:path w="402" h="1475" extrusionOk="0">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608" name="Google Shape;12608;p65"/>
          <p:cNvGrpSpPr/>
          <p:nvPr/>
        </p:nvGrpSpPr>
        <p:grpSpPr>
          <a:xfrm>
            <a:off x="1762846" y="2357861"/>
            <a:ext cx="361900" cy="300150"/>
            <a:chOff x="5505525" y="3044950"/>
            <a:chExt cx="361900" cy="300150"/>
          </a:xfrm>
        </p:grpSpPr>
        <p:sp>
          <p:nvSpPr>
            <p:cNvPr id="12609" name="Google Shape;12609;p65"/>
            <p:cNvSpPr/>
            <p:nvPr/>
          </p:nvSpPr>
          <p:spPr>
            <a:xfrm>
              <a:off x="5505525" y="3044950"/>
              <a:ext cx="361900" cy="300150"/>
            </a:xfrm>
            <a:custGeom>
              <a:avLst/>
              <a:gdLst/>
              <a:ahLst/>
              <a:cxnLst/>
              <a:rect l="l" t="t" r="r" b="b"/>
              <a:pathLst>
                <a:path w="14476" h="12006" extrusionOk="0">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0" name="Google Shape;12610;p65"/>
            <p:cNvSpPr/>
            <p:nvPr/>
          </p:nvSpPr>
          <p:spPr>
            <a:xfrm>
              <a:off x="553717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1" name="Google Shape;12611;p65"/>
            <p:cNvSpPr/>
            <p:nvPr/>
          </p:nvSpPr>
          <p:spPr>
            <a:xfrm>
              <a:off x="557112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2" name="Google Shape;12612;p65"/>
            <p:cNvSpPr/>
            <p:nvPr/>
          </p:nvSpPr>
          <p:spPr>
            <a:xfrm>
              <a:off x="5605075" y="3069650"/>
              <a:ext cx="22375" cy="19475"/>
            </a:xfrm>
            <a:custGeom>
              <a:avLst/>
              <a:gdLst/>
              <a:ahLst/>
              <a:cxnLst/>
              <a:rect l="l" t="t" r="r" b="b"/>
              <a:pathLst>
                <a:path w="895"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3" name="Google Shape;12613;p65"/>
            <p:cNvSpPr/>
            <p:nvPr/>
          </p:nvSpPr>
          <p:spPr>
            <a:xfrm>
              <a:off x="5538700" y="3184600"/>
              <a:ext cx="129650" cy="10825"/>
            </a:xfrm>
            <a:custGeom>
              <a:avLst/>
              <a:gdLst/>
              <a:ahLst/>
              <a:cxnLst/>
              <a:rect l="l" t="t" r="r" b="b"/>
              <a:pathLst>
                <a:path w="5186" h="433" extrusionOk="0">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4" name="Google Shape;12614;p65"/>
            <p:cNvSpPr/>
            <p:nvPr/>
          </p:nvSpPr>
          <p:spPr>
            <a:xfrm>
              <a:off x="5537950" y="3216250"/>
              <a:ext cx="131950" cy="10825"/>
            </a:xfrm>
            <a:custGeom>
              <a:avLst/>
              <a:gdLst/>
              <a:ahLst/>
              <a:cxnLst/>
              <a:rect l="l" t="t" r="r" b="b"/>
              <a:pathLst>
                <a:path w="5278" h="433" extrusionOk="0">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5" name="Google Shape;12615;p65"/>
            <p:cNvSpPr/>
            <p:nvPr/>
          </p:nvSpPr>
          <p:spPr>
            <a:xfrm>
              <a:off x="5537950" y="3247875"/>
              <a:ext cx="294750" cy="10825"/>
            </a:xfrm>
            <a:custGeom>
              <a:avLst/>
              <a:gdLst/>
              <a:ahLst/>
              <a:cxnLst/>
              <a:rect l="l" t="t" r="r" b="b"/>
              <a:pathLst>
                <a:path w="11790" h="433" extrusionOk="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6" name="Google Shape;12616;p65"/>
            <p:cNvSpPr/>
            <p:nvPr/>
          </p:nvSpPr>
          <p:spPr>
            <a:xfrm>
              <a:off x="5537950" y="3280275"/>
              <a:ext cx="294750" cy="10050"/>
            </a:xfrm>
            <a:custGeom>
              <a:avLst/>
              <a:gdLst/>
              <a:ahLst/>
              <a:cxnLst/>
              <a:rect l="l" t="t" r="r" b="b"/>
              <a:pathLst>
                <a:path w="11790" h="402" extrusionOk="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7" name="Google Shape;12617;p65"/>
            <p:cNvSpPr/>
            <p:nvPr/>
          </p:nvSpPr>
          <p:spPr>
            <a:xfrm>
              <a:off x="5683750" y="3180625"/>
              <a:ext cx="148175" cy="50300"/>
            </a:xfrm>
            <a:custGeom>
              <a:avLst/>
              <a:gdLst/>
              <a:ahLst/>
              <a:cxnLst/>
              <a:rect l="l" t="t" r="r" b="b"/>
              <a:pathLst>
                <a:path w="5927" h="2012" extrusionOk="0">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18" name="Google Shape;12618;p65"/>
          <p:cNvGrpSpPr/>
          <p:nvPr/>
        </p:nvGrpSpPr>
        <p:grpSpPr>
          <a:xfrm>
            <a:off x="1067440" y="2326986"/>
            <a:ext cx="362650" cy="361900"/>
            <a:chOff x="4755600" y="3014075"/>
            <a:chExt cx="362650" cy="361900"/>
          </a:xfrm>
        </p:grpSpPr>
        <p:sp>
          <p:nvSpPr>
            <p:cNvPr id="12619" name="Google Shape;12619;p65"/>
            <p:cNvSpPr/>
            <p:nvPr/>
          </p:nvSpPr>
          <p:spPr>
            <a:xfrm>
              <a:off x="4819625" y="3043425"/>
              <a:ext cx="49400" cy="49400"/>
            </a:xfrm>
            <a:custGeom>
              <a:avLst/>
              <a:gdLst/>
              <a:ahLst/>
              <a:cxnLst/>
              <a:rect l="l" t="t" r="r" b="b"/>
              <a:pathLst>
                <a:path w="1976" h="1976" extrusionOk="0">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0" name="Google Shape;12620;p65"/>
            <p:cNvSpPr/>
            <p:nvPr/>
          </p:nvSpPr>
          <p:spPr>
            <a:xfrm>
              <a:off x="4755600" y="3014075"/>
              <a:ext cx="179025" cy="361900"/>
            </a:xfrm>
            <a:custGeom>
              <a:avLst/>
              <a:gdLst/>
              <a:ahLst/>
              <a:cxnLst/>
              <a:rect l="l" t="t" r="r" b="b"/>
              <a:pathLst>
                <a:path w="7161" h="14476" extrusionOk="0">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1" name="Google Shape;12621;p65"/>
            <p:cNvSpPr/>
            <p:nvPr/>
          </p:nvSpPr>
          <p:spPr>
            <a:xfrm>
              <a:off x="4953100" y="3048825"/>
              <a:ext cx="165150" cy="137350"/>
            </a:xfrm>
            <a:custGeom>
              <a:avLst/>
              <a:gdLst/>
              <a:ahLst/>
              <a:cxnLst/>
              <a:rect l="l" t="t" r="r" b="b"/>
              <a:pathLst>
                <a:path w="6606" h="5494" extrusionOk="0">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2" name="Google Shape;12622;p65"/>
            <p:cNvSpPr/>
            <p:nvPr/>
          </p:nvSpPr>
          <p:spPr>
            <a:xfrm>
              <a:off x="5014050" y="3087400"/>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3" name="Google Shape;12623;p65"/>
            <p:cNvSpPr/>
            <p:nvPr/>
          </p:nvSpPr>
          <p:spPr>
            <a:xfrm>
              <a:off x="5014050" y="3112075"/>
              <a:ext cx="68700" cy="10825"/>
            </a:xfrm>
            <a:custGeom>
              <a:avLst/>
              <a:gdLst/>
              <a:ahLst/>
              <a:cxnLst/>
              <a:rect l="l" t="t" r="r" b="b"/>
              <a:pathLst>
                <a:path w="2748" h="433" extrusionOk="0">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4" name="Google Shape;12624;p65"/>
            <p:cNvSpPr/>
            <p:nvPr/>
          </p:nvSpPr>
          <p:spPr>
            <a:xfrm>
              <a:off x="5014050" y="3136775"/>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5" name="Google Shape;12625;p65"/>
            <p:cNvSpPr/>
            <p:nvPr/>
          </p:nvSpPr>
          <p:spPr>
            <a:xfrm>
              <a:off x="5052625" y="3087400"/>
              <a:ext cx="31675" cy="10825"/>
            </a:xfrm>
            <a:custGeom>
              <a:avLst/>
              <a:gdLst/>
              <a:ahLst/>
              <a:cxnLst/>
              <a:rect l="l" t="t" r="r" b="b"/>
              <a:pathLst>
                <a:path w="1267" h="433" extrusionOk="0">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6" name="Google Shape;12626;p65"/>
            <p:cNvSpPr/>
            <p:nvPr/>
          </p:nvSpPr>
          <p:spPr>
            <a:xfrm>
              <a:off x="4892925" y="3169225"/>
              <a:ext cx="209875" cy="205975"/>
            </a:xfrm>
            <a:custGeom>
              <a:avLst/>
              <a:gdLst/>
              <a:ahLst/>
              <a:cxnLst/>
              <a:rect l="l" t="t" r="r" b="b"/>
              <a:pathLst>
                <a:path w="8395" h="8239" extrusionOk="0">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7" name="Google Shape;12627;p65"/>
            <p:cNvSpPr/>
            <p:nvPr/>
          </p:nvSpPr>
          <p:spPr>
            <a:xfrm>
              <a:off x="4972400" y="3261725"/>
              <a:ext cx="94150" cy="10100"/>
            </a:xfrm>
            <a:custGeom>
              <a:avLst/>
              <a:gdLst/>
              <a:ahLst/>
              <a:cxnLst/>
              <a:rect l="l" t="t" r="r" b="b"/>
              <a:pathLst>
                <a:path w="3766" h="404" extrusionOk="0">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8" name="Google Shape;12628;p65"/>
            <p:cNvSpPr/>
            <p:nvPr/>
          </p:nvSpPr>
          <p:spPr>
            <a:xfrm>
              <a:off x="4930725" y="3290300"/>
              <a:ext cx="52500" cy="10825"/>
            </a:xfrm>
            <a:custGeom>
              <a:avLst/>
              <a:gdLst/>
              <a:ahLst/>
              <a:cxnLst/>
              <a:rect l="l" t="t" r="r" b="b"/>
              <a:pathLst>
                <a:path w="2100" h="433" extrusionOk="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9" name="Google Shape;12629;p65"/>
            <p:cNvSpPr/>
            <p:nvPr/>
          </p:nvSpPr>
          <p:spPr>
            <a:xfrm>
              <a:off x="4995550" y="3290300"/>
              <a:ext cx="71000" cy="10825"/>
            </a:xfrm>
            <a:custGeom>
              <a:avLst/>
              <a:gdLst/>
              <a:ahLst/>
              <a:cxnLst/>
              <a:rect l="l" t="t" r="r" b="b"/>
              <a:pathLst>
                <a:path w="2840" h="433" extrusionOk="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0" name="Google Shape;12630;p65"/>
            <p:cNvSpPr/>
            <p:nvPr/>
          </p:nvSpPr>
          <p:spPr>
            <a:xfrm>
              <a:off x="4930725" y="3318850"/>
              <a:ext cx="135825" cy="10825"/>
            </a:xfrm>
            <a:custGeom>
              <a:avLst/>
              <a:gdLst/>
              <a:ahLst/>
              <a:cxnLst/>
              <a:rect l="l" t="t" r="r" b="b"/>
              <a:pathLst>
                <a:path w="5433" h="433" extrusionOk="0">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1" name="Google Shape;12631;p65"/>
            <p:cNvSpPr/>
            <p:nvPr/>
          </p:nvSpPr>
          <p:spPr>
            <a:xfrm>
              <a:off x="4930725" y="3261725"/>
              <a:ext cx="31650" cy="10100"/>
            </a:xfrm>
            <a:custGeom>
              <a:avLst/>
              <a:gdLst/>
              <a:ahLst/>
              <a:cxnLst/>
              <a:rect l="l" t="t" r="r" b="b"/>
              <a:pathLst>
                <a:path w="1266" h="404" extrusionOk="0">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32" name="Google Shape;12632;p65"/>
          <p:cNvGrpSpPr/>
          <p:nvPr/>
        </p:nvGrpSpPr>
        <p:grpSpPr>
          <a:xfrm>
            <a:off x="2495290" y="2882868"/>
            <a:ext cx="362650" cy="361875"/>
            <a:chOff x="2498825" y="3014100"/>
            <a:chExt cx="362650" cy="361875"/>
          </a:xfrm>
        </p:grpSpPr>
        <p:sp>
          <p:nvSpPr>
            <p:cNvPr id="12633" name="Google Shape;12633;p65"/>
            <p:cNvSpPr/>
            <p:nvPr/>
          </p:nvSpPr>
          <p:spPr>
            <a:xfrm>
              <a:off x="2534625" y="3297625"/>
              <a:ext cx="54450" cy="54825"/>
            </a:xfrm>
            <a:custGeom>
              <a:avLst/>
              <a:gdLst/>
              <a:ahLst/>
              <a:cxnLst/>
              <a:rect l="l" t="t" r="r" b="b"/>
              <a:pathLst>
                <a:path w="2178" h="2193" extrusionOk="0">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4" name="Google Shape;12634;p65"/>
            <p:cNvSpPr/>
            <p:nvPr/>
          </p:nvSpPr>
          <p:spPr>
            <a:xfrm>
              <a:off x="2597575" y="3297250"/>
              <a:ext cx="55575" cy="54800"/>
            </a:xfrm>
            <a:custGeom>
              <a:avLst/>
              <a:gdLst/>
              <a:ahLst/>
              <a:cxnLst/>
              <a:rect l="l" t="t" r="r" b="b"/>
              <a:pathLst>
                <a:path w="2223" h="2192" extrusionOk="0">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5" name="Google Shape;12635;p65"/>
            <p:cNvSpPr/>
            <p:nvPr/>
          </p:nvSpPr>
          <p:spPr>
            <a:xfrm>
              <a:off x="2711300" y="3171500"/>
              <a:ext cx="54450" cy="54800"/>
            </a:xfrm>
            <a:custGeom>
              <a:avLst/>
              <a:gdLst/>
              <a:ahLst/>
              <a:cxnLst/>
              <a:rect l="l" t="t" r="r" b="b"/>
              <a:pathLst>
                <a:path w="2178" h="2192" extrusionOk="0">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6" name="Google Shape;12636;p65"/>
            <p:cNvSpPr/>
            <p:nvPr/>
          </p:nvSpPr>
          <p:spPr>
            <a:xfrm>
              <a:off x="2774250" y="3171500"/>
              <a:ext cx="57125" cy="54800"/>
            </a:xfrm>
            <a:custGeom>
              <a:avLst/>
              <a:gdLst/>
              <a:ahLst/>
              <a:cxnLst/>
              <a:rect l="l" t="t" r="r" b="b"/>
              <a:pathLst>
                <a:path w="2285" h="2192" extrusionOk="0">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7" name="Google Shape;12637;p65"/>
            <p:cNvSpPr/>
            <p:nvPr/>
          </p:nvSpPr>
          <p:spPr>
            <a:xfrm>
              <a:off x="2673950" y="3014100"/>
              <a:ext cx="187525" cy="239200"/>
            </a:xfrm>
            <a:custGeom>
              <a:avLst/>
              <a:gdLst/>
              <a:ahLst/>
              <a:cxnLst/>
              <a:rect l="l" t="t" r="r" b="b"/>
              <a:pathLst>
                <a:path w="7501" h="9568" extrusionOk="0">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8" name="Google Shape;12638;p65"/>
            <p:cNvSpPr/>
            <p:nvPr/>
          </p:nvSpPr>
          <p:spPr>
            <a:xfrm>
              <a:off x="2790800" y="3040800"/>
              <a:ext cx="41775" cy="37550"/>
            </a:xfrm>
            <a:custGeom>
              <a:avLst/>
              <a:gdLst/>
              <a:ahLst/>
              <a:cxnLst/>
              <a:rect l="l" t="t" r="r" b="b"/>
              <a:pathLst>
                <a:path w="1671" h="1502" extrusionOk="0">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9" name="Google Shape;12639;p65"/>
            <p:cNvSpPr/>
            <p:nvPr/>
          </p:nvSpPr>
          <p:spPr>
            <a:xfrm>
              <a:off x="2499600" y="3014100"/>
              <a:ext cx="157400" cy="109575"/>
            </a:xfrm>
            <a:custGeom>
              <a:avLst/>
              <a:gdLst/>
              <a:ahLst/>
              <a:cxnLst/>
              <a:rect l="l" t="t" r="r" b="b"/>
              <a:pathLst>
                <a:path w="6296" h="4383" extrusionOk="0">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0" name="Google Shape;12640;p65"/>
            <p:cNvSpPr/>
            <p:nvPr/>
          </p:nvSpPr>
          <p:spPr>
            <a:xfrm>
              <a:off x="2586350" y="3040800"/>
              <a:ext cx="41775" cy="37550"/>
            </a:xfrm>
            <a:custGeom>
              <a:avLst/>
              <a:gdLst/>
              <a:ahLst/>
              <a:cxnLst/>
              <a:rect l="l" t="t" r="r" b="b"/>
              <a:pathLst>
                <a:path w="1671" h="1502" extrusionOk="0">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1" name="Google Shape;12641;p65"/>
            <p:cNvSpPr/>
            <p:nvPr/>
          </p:nvSpPr>
          <p:spPr>
            <a:xfrm>
              <a:off x="2498825" y="3143725"/>
              <a:ext cx="158175" cy="109575"/>
            </a:xfrm>
            <a:custGeom>
              <a:avLst/>
              <a:gdLst/>
              <a:ahLst/>
              <a:cxnLst/>
              <a:rect l="l" t="t" r="r" b="b"/>
              <a:pathLst>
                <a:path w="6327" h="4383" extrusionOk="0">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2" name="Google Shape;12642;p65"/>
            <p:cNvSpPr/>
            <p:nvPr/>
          </p:nvSpPr>
          <p:spPr>
            <a:xfrm>
              <a:off x="2586300" y="3170750"/>
              <a:ext cx="41925" cy="37675"/>
            </a:xfrm>
            <a:custGeom>
              <a:avLst/>
              <a:gdLst/>
              <a:ahLst/>
              <a:cxnLst/>
              <a:rect l="l" t="t" r="r" b="b"/>
              <a:pathLst>
                <a:path w="1677" h="1507" extrusionOk="0">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3" name="Google Shape;12643;p65"/>
            <p:cNvSpPr/>
            <p:nvPr/>
          </p:nvSpPr>
          <p:spPr>
            <a:xfrm>
              <a:off x="2499600" y="3274100"/>
              <a:ext cx="361875" cy="101875"/>
            </a:xfrm>
            <a:custGeom>
              <a:avLst/>
              <a:gdLst/>
              <a:ahLst/>
              <a:cxnLst/>
              <a:rect l="l" t="t" r="r" b="b"/>
              <a:pathLst>
                <a:path w="14475" h="4075" extrusionOk="0">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4" name="Google Shape;12644;p65"/>
            <p:cNvSpPr/>
            <p:nvPr/>
          </p:nvSpPr>
          <p:spPr>
            <a:xfrm>
              <a:off x="2789200" y="3301575"/>
              <a:ext cx="41325" cy="37350"/>
            </a:xfrm>
            <a:custGeom>
              <a:avLst/>
              <a:gdLst/>
              <a:ahLst/>
              <a:cxnLst/>
              <a:rect l="l" t="t" r="r" b="b"/>
              <a:pathLst>
                <a:path w="1653" h="1494" extrusionOk="0">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45" name="Google Shape;12645;p65"/>
          <p:cNvGrpSpPr/>
          <p:nvPr/>
        </p:nvGrpSpPr>
        <p:grpSpPr>
          <a:xfrm>
            <a:off x="3204421" y="2883068"/>
            <a:ext cx="393525" cy="361475"/>
            <a:chOff x="1714150" y="3014050"/>
            <a:chExt cx="393525" cy="361475"/>
          </a:xfrm>
        </p:grpSpPr>
        <p:sp>
          <p:nvSpPr>
            <p:cNvPr id="12646" name="Google Shape;12646;p65"/>
            <p:cNvSpPr/>
            <p:nvPr/>
          </p:nvSpPr>
          <p:spPr>
            <a:xfrm>
              <a:off x="1778200" y="3048625"/>
              <a:ext cx="84875" cy="80750"/>
            </a:xfrm>
            <a:custGeom>
              <a:avLst/>
              <a:gdLst/>
              <a:ahLst/>
              <a:cxnLst/>
              <a:rect l="l" t="t" r="r" b="b"/>
              <a:pathLst>
                <a:path w="3395" h="3230" extrusionOk="0">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7" name="Google Shape;12647;p65"/>
            <p:cNvSpPr/>
            <p:nvPr/>
          </p:nvSpPr>
          <p:spPr>
            <a:xfrm>
              <a:off x="1879275" y="3048050"/>
              <a:ext cx="84875" cy="81325"/>
            </a:xfrm>
            <a:custGeom>
              <a:avLst/>
              <a:gdLst/>
              <a:ahLst/>
              <a:cxnLst/>
              <a:rect l="l" t="t" r="r" b="b"/>
              <a:pathLst>
                <a:path w="3395" h="3253" extrusionOk="0">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8" name="Google Shape;12648;p65"/>
            <p:cNvSpPr/>
            <p:nvPr/>
          </p:nvSpPr>
          <p:spPr>
            <a:xfrm>
              <a:off x="1980325" y="3048625"/>
              <a:ext cx="85675" cy="80350"/>
            </a:xfrm>
            <a:custGeom>
              <a:avLst/>
              <a:gdLst/>
              <a:ahLst/>
              <a:cxnLst/>
              <a:rect l="l" t="t" r="r" b="b"/>
              <a:pathLst>
                <a:path w="3427" h="3214" extrusionOk="0">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9" name="Google Shape;12649;p65"/>
            <p:cNvSpPr/>
            <p:nvPr/>
          </p:nvSpPr>
          <p:spPr>
            <a:xfrm>
              <a:off x="1741150" y="3014050"/>
              <a:ext cx="361900" cy="184475"/>
            </a:xfrm>
            <a:custGeom>
              <a:avLst/>
              <a:gdLst/>
              <a:ahLst/>
              <a:cxnLst/>
              <a:rect l="l" t="t" r="r" b="b"/>
              <a:pathLst>
                <a:path w="14476" h="7379" extrusionOk="0">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0" name="Google Shape;12650;p65"/>
            <p:cNvSpPr/>
            <p:nvPr/>
          </p:nvSpPr>
          <p:spPr>
            <a:xfrm>
              <a:off x="1714150" y="3216250"/>
              <a:ext cx="196775" cy="159275"/>
            </a:xfrm>
            <a:custGeom>
              <a:avLst/>
              <a:gdLst/>
              <a:ahLst/>
              <a:cxnLst/>
              <a:rect l="l" t="t" r="r" b="b"/>
              <a:pathLst>
                <a:path w="7871" h="6371" extrusionOk="0">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1" name="Google Shape;12651;p65"/>
            <p:cNvSpPr/>
            <p:nvPr/>
          </p:nvSpPr>
          <p:spPr>
            <a:xfrm>
              <a:off x="1916300" y="3223950"/>
              <a:ext cx="190600" cy="37075"/>
            </a:xfrm>
            <a:custGeom>
              <a:avLst/>
              <a:gdLst/>
              <a:ahLst/>
              <a:cxnLst/>
              <a:rect l="l" t="t" r="r" b="b"/>
              <a:pathLst>
                <a:path w="7624" h="1483" extrusionOk="0">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2" name="Google Shape;12652;p65"/>
            <p:cNvSpPr/>
            <p:nvPr/>
          </p:nvSpPr>
          <p:spPr>
            <a:xfrm>
              <a:off x="1916300" y="3277975"/>
              <a:ext cx="191375" cy="36275"/>
            </a:xfrm>
            <a:custGeom>
              <a:avLst/>
              <a:gdLst/>
              <a:ahLst/>
              <a:cxnLst/>
              <a:rect l="l" t="t" r="r" b="b"/>
              <a:pathLst>
                <a:path w="7655" h="1451" extrusionOk="0">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3" name="Google Shape;12653;p65"/>
            <p:cNvSpPr/>
            <p:nvPr/>
          </p:nvSpPr>
          <p:spPr>
            <a:xfrm>
              <a:off x="1916300" y="3331975"/>
              <a:ext cx="191375" cy="37050"/>
            </a:xfrm>
            <a:custGeom>
              <a:avLst/>
              <a:gdLst/>
              <a:ahLst/>
              <a:cxnLst/>
              <a:rect l="l" t="t" r="r" b="b"/>
              <a:pathLst>
                <a:path w="7655" h="1482" extrusionOk="0">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54" name="Google Shape;12654;p65"/>
          <p:cNvGrpSpPr/>
          <p:nvPr/>
        </p:nvGrpSpPr>
        <p:grpSpPr>
          <a:xfrm>
            <a:off x="3957429" y="2882943"/>
            <a:ext cx="385025" cy="361725"/>
            <a:chOff x="959575" y="3014275"/>
            <a:chExt cx="385025" cy="361725"/>
          </a:xfrm>
        </p:grpSpPr>
        <p:sp>
          <p:nvSpPr>
            <p:cNvPr id="12655" name="Google Shape;12655;p65"/>
            <p:cNvSpPr/>
            <p:nvPr/>
          </p:nvSpPr>
          <p:spPr>
            <a:xfrm>
              <a:off x="1094600" y="3051775"/>
              <a:ext cx="250000" cy="324225"/>
            </a:xfrm>
            <a:custGeom>
              <a:avLst/>
              <a:gdLst/>
              <a:ahLst/>
              <a:cxnLst/>
              <a:rect l="l" t="t" r="r" b="b"/>
              <a:pathLst>
                <a:path w="10000" h="12969" extrusionOk="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6" name="Google Shape;12656;p65"/>
            <p:cNvSpPr/>
            <p:nvPr/>
          </p:nvSpPr>
          <p:spPr>
            <a:xfrm>
              <a:off x="959575" y="3014275"/>
              <a:ext cx="365400" cy="260450"/>
            </a:xfrm>
            <a:custGeom>
              <a:avLst/>
              <a:gdLst/>
              <a:ahLst/>
              <a:cxnLst/>
              <a:rect l="l" t="t" r="r" b="b"/>
              <a:pathLst>
                <a:path w="14616" h="10418" extrusionOk="0">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7" name="Google Shape;12657;p65"/>
            <p:cNvSpPr/>
            <p:nvPr/>
          </p:nvSpPr>
          <p:spPr>
            <a:xfrm>
              <a:off x="1229625" y="3038775"/>
              <a:ext cx="87975" cy="75250"/>
            </a:xfrm>
            <a:custGeom>
              <a:avLst/>
              <a:gdLst/>
              <a:ahLst/>
              <a:cxnLst/>
              <a:rect l="l" t="t" r="r" b="b"/>
              <a:pathLst>
                <a:path w="3519" h="3010" extrusionOk="0">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8" name="Google Shape;12658;p65"/>
            <p:cNvSpPr/>
            <p:nvPr/>
          </p:nvSpPr>
          <p:spPr>
            <a:xfrm>
              <a:off x="1005100" y="3156500"/>
              <a:ext cx="85650" cy="75650"/>
            </a:xfrm>
            <a:custGeom>
              <a:avLst/>
              <a:gdLst/>
              <a:ahLst/>
              <a:cxnLst/>
              <a:rect l="l" t="t" r="r" b="b"/>
              <a:pathLst>
                <a:path w="3426" h="3026" extrusionOk="0">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9" name="Google Shape;12659;p65"/>
            <p:cNvSpPr/>
            <p:nvPr/>
          </p:nvSpPr>
          <p:spPr>
            <a:xfrm>
              <a:off x="1242225" y="3276000"/>
              <a:ext cx="88500" cy="75275"/>
            </a:xfrm>
            <a:custGeom>
              <a:avLst/>
              <a:gdLst/>
              <a:ahLst/>
              <a:cxnLst/>
              <a:rect l="l" t="t" r="r" b="b"/>
              <a:pathLst>
                <a:path w="3540" h="3011" extrusionOk="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60" name="Google Shape;12660;p65"/>
          <p:cNvGrpSpPr/>
          <p:nvPr/>
        </p:nvGrpSpPr>
        <p:grpSpPr>
          <a:xfrm>
            <a:off x="4757371" y="2882643"/>
            <a:ext cx="362650" cy="362325"/>
            <a:chOff x="7730675" y="2463925"/>
            <a:chExt cx="362650" cy="362325"/>
          </a:xfrm>
        </p:grpSpPr>
        <p:sp>
          <p:nvSpPr>
            <p:cNvPr id="12661" name="Google Shape;12661;p65"/>
            <p:cNvSpPr/>
            <p:nvPr/>
          </p:nvSpPr>
          <p:spPr>
            <a:xfrm>
              <a:off x="7730675" y="2463925"/>
              <a:ext cx="361875" cy="362075"/>
            </a:xfrm>
            <a:custGeom>
              <a:avLst/>
              <a:gdLst/>
              <a:ahLst/>
              <a:cxnLst/>
              <a:rect l="l" t="t" r="r" b="b"/>
              <a:pathLst>
                <a:path w="14475" h="14483" extrusionOk="0">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2" name="Google Shape;12662;p65"/>
            <p:cNvSpPr/>
            <p:nvPr/>
          </p:nvSpPr>
          <p:spPr>
            <a:xfrm>
              <a:off x="8028500" y="2464175"/>
              <a:ext cx="64825" cy="62725"/>
            </a:xfrm>
            <a:custGeom>
              <a:avLst/>
              <a:gdLst/>
              <a:ahLst/>
              <a:cxnLst/>
              <a:rect l="l" t="t" r="r" b="b"/>
              <a:pathLst>
                <a:path w="2593" h="2509" extrusionOk="0">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3" name="Google Shape;12663;p65"/>
            <p:cNvSpPr/>
            <p:nvPr/>
          </p:nvSpPr>
          <p:spPr>
            <a:xfrm>
              <a:off x="7995325" y="2537275"/>
              <a:ext cx="62500" cy="62550"/>
            </a:xfrm>
            <a:custGeom>
              <a:avLst/>
              <a:gdLst/>
              <a:ahLst/>
              <a:cxnLst/>
              <a:rect l="l" t="t" r="r" b="b"/>
              <a:pathLst>
                <a:path w="2500" h="2502" extrusionOk="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4" name="Google Shape;12664;p65"/>
            <p:cNvSpPr/>
            <p:nvPr/>
          </p:nvSpPr>
          <p:spPr>
            <a:xfrm>
              <a:off x="8022325" y="2763525"/>
              <a:ext cx="62525" cy="62725"/>
            </a:xfrm>
            <a:custGeom>
              <a:avLst/>
              <a:gdLst/>
              <a:ahLst/>
              <a:cxnLst/>
              <a:rect l="l" t="t" r="r" b="b"/>
              <a:pathLst>
                <a:path w="2501" h="2509" extrusionOk="0">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665" name="Google Shape;12665;p65"/>
          <p:cNvSpPr/>
          <p:nvPr/>
        </p:nvSpPr>
        <p:spPr>
          <a:xfrm>
            <a:off x="5469184" y="2883243"/>
            <a:ext cx="378850" cy="361125"/>
          </a:xfrm>
          <a:custGeom>
            <a:avLst/>
            <a:gdLst/>
            <a:ahLst/>
            <a:cxnLst/>
            <a:rect l="l" t="t" r="r" b="b"/>
            <a:pathLst>
              <a:path w="15154" h="14445" extrusionOk="0">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666" name="Google Shape;12666;p65"/>
          <p:cNvGrpSpPr/>
          <p:nvPr/>
        </p:nvGrpSpPr>
        <p:grpSpPr>
          <a:xfrm>
            <a:off x="6993390" y="2882093"/>
            <a:ext cx="361900" cy="363425"/>
            <a:chOff x="5505525" y="2463200"/>
            <a:chExt cx="361900" cy="363425"/>
          </a:xfrm>
        </p:grpSpPr>
        <p:sp>
          <p:nvSpPr>
            <p:cNvPr id="12667" name="Google Shape;12667;p65"/>
            <p:cNvSpPr/>
            <p:nvPr/>
          </p:nvSpPr>
          <p:spPr>
            <a:xfrm>
              <a:off x="5505525" y="2545775"/>
              <a:ext cx="361900" cy="280850"/>
            </a:xfrm>
            <a:custGeom>
              <a:avLst/>
              <a:gdLst/>
              <a:ahLst/>
              <a:cxnLst/>
              <a:rect l="l" t="t" r="r" b="b"/>
              <a:pathLst>
                <a:path w="14476" h="11234" extrusionOk="0">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8" name="Google Shape;12668;p65"/>
            <p:cNvSpPr/>
            <p:nvPr/>
          </p:nvSpPr>
          <p:spPr>
            <a:xfrm>
              <a:off x="5642100" y="2463200"/>
              <a:ext cx="89525" cy="109025"/>
            </a:xfrm>
            <a:custGeom>
              <a:avLst/>
              <a:gdLst/>
              <a:ahLst/>
              <a:cxnLst/>
              <a:rect l="l" t="t" r="r" b="b"/>
              <a:pathLst>
                <a:path w="3581" h="4361" extrusionOk="0">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9" name="Google Shape;12669;p65"/>
            <p:cNvSpPr/>
            <p:nvPr/>
          </p:nvSpPr>
          <p:spPr>
            <a:xfrm>
              <a:off x="5573425" y="2744825"/>
              <a:ext cx="226100" cy="10050"/>
            </a:xfrm>
            <a:custGeom>
              <a:avLst/>
              <a:gdLst/>
              <a:ahLst/>
              <a:cxnLst/>
              <a:rect l="l" t="t" r="r" b="b"/>
              <a:pathLst>
                <a:path w="9044" h="402" extrusionOk="0">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70" name="Google Shape;12670;p65"/>
          <p:cNvGrpSpPr/>
          <p:nvPr/>
        </p:nvGrpSpPr>
        <p:grpSpPr>
          <a:xfrm>
            <a:off x="7745935" y="2882480"/>
            <a:ext cx="299400" cy="362650"/>
            <a:chOff x="6260100" y="4141325"/>
            <a:chExt cx="299400" cy="362650"/>
          </a:xfrm>
        </p:grpSpPr>
        <p:sp>
          <p:nvSpPr>
            <p:cNvPr id="12671" name="Google Shape;12671;p65"/>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672" name="Google Shape;12672;p65"/>
            <p:cNvGrpSpPr/>
            <p:nvPr/>
          </p:nvGrpSpPr>
          <p:grpSpPr>
            <a:xfrm>
              <a:off x="6355250" y="4215575"/>
              <a:ext cx="152075" cy="146425"/>
              <a:chOff x="6355250" y="4215575"/>
              <a:chExt cx="152075" cy="146425"/>
            </a:xfrm>
          </p:grpSpPr>
          <p:sp>
            <p:nvSpPr>
              <p:cNvPr id="12673" name="Google Shape;12673;p65"/>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4" name="Google Shape;12674;p65"/>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5" name="Google Shape;12675;p65"/>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6" name="Google Shape;12676;p65"/>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7" name="Google Shape;12677;p65"/>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8" name="Google Shape;12678;p65"/>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12679" name="Google Shape;12679;p65"/>
          <p:cNvGrpSpPr/>
          <p:nvPr/>
        </p:nvGrpSpPr>
        <p:grpSpPr>
          <a:xfrm>
            <a:off x="7714310" y="3422728"/>
            <a:ext cx="362650" cy="361875"/>
            <a:chOff x="4755600" y="2463975"/>
            <a:chExt cx="362650" cy="361875"/>
          </a:xfrm>
        </p:grpSpPr>
        <p:sp>
          <p:nvSpPr>
            <p:cNvPr id="12680" name="Google Shape;12680;p65"/>
            <p:cNvSpPr/>
            <p:nvPr/>
          </p:nvSpPr>
          <p:spPr>
            <a:xfrm>
              <a:off x="4755600" y="2463975"/>
              <a:ext cx="362650" cy="361875"/>
            </a:xfrm>
            <a:custGeom>
              <a:avLst/>
              <a:gdLst/>
              <a:ahLst/>
              <a:cxnLst/>
              <a:rect l="l" t="t" r="r" b="b"/>
              <a:pathLst>
                <a:path w="14506" h="14475" extrusionOk="0">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1" name="Google Shape;12681;p65"/>
            <p:cNvSpPr/>
            <p:nvPr/>
          </p:nvSpPr>
          <p:spPr>
            <a:xfrm>
              <a:off x="4909125" y="2599000"/>
              <a:ext cx="45550" cy="90300"/>
            </a:xfrm>
            <a:custGeom>
              <a:avLst/>
              <a:gdLst/>
              <a:ahLst/>
              <a:cxnLst/>
              <a:rect l="l" t="t" r="r" b="b"/>
              <a:pathLst>
                <a:path w="1822" h="3612" extrusionOk="0">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2" name="Google Shape;12682;p65"/>
            <p:cNvSpPr/>
            <p:nvPr/>
          </p:nvSpPr>
          <p:spPr>
            <a:xfrm>
              <a:off x="4964675" y="2565825"/>
              <a:ext cx="44775" cy="123475"/>
            </a:xfrm>
            <a:custGeom>
              <a:avLst/>
              <a:gdLst/>
              <a:ahLst/>
              <a:cxnLst/>
              <a:rect l="l" t="t" r="r" b="b"/>
              <a:pathLst>
                <a:path w="1791" h="4939" extrusionOk="0">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3" name="Google Shape;12683;p65"/>
            <p:cNvSpPr/>
            <p:nvPr/>
          </p:nvSpPr>
          <p:spPr>
            <a:xfrm>
              <a:off x="4777975" y="2679250"/>
              <a:ext cx="90275" cy="79400"/>
            </a:xfrm>
            <a:custGeom>
              <a:avLst/>
              <a:gdLst/>
              <a:ahLst/>
              <a:cxnLst/>
              <a:rect l="l" t="t" r="r" b="b"/>
              <a:pathLst>
                <a:path w="3611" h="3176" extrusionOk="0">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4" name="Google Shape;12684;p65"/>
            <p:cNvSpPr/>
            <p:nvPr/>
          </p:nvSpPr>
          <p:spPr>
            <a:xfrm>
              <a:off x="4782600" y="2770275"/>
              <a:ext cx="70225" cy="10850"/>
            </a:xfrm>
            <a:custGeom>
              <a:avLst/>
              <a:gdLst/>
              <a:ahLst/>
              <a:cxnLst/>
              <a:rect l="l" t="t" r="r" b="b"/>
              <a:pathLst>
                <a:path w="2809" h="434" extrusionOk="0">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5" name="Google Shape;12685;p65"/>
            <p:cNvSpPr/>
            <p:nvPr/>
          </p:nvSpPr>
          <p:spPr>
            <a:xfrm>
              <a:off x="4782600" y="2791125"/>
              <a:ext cx="68675" cy="10825"/>
            </a:xfrm>
            <a:custGeom>
              <a:avLst/>
              <a:gdLst/>
              <a:ahLst/>
              <a:cxnLst/>
              <a:rect l="l" t="t" r="r" b="b"/>
              <a:pathLst>
                <a:path w="2747" h="433" extrusionOk="0">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86" name="Google Shape;12686;p65"/>
          <p:cNvGrpSpPr/>
          <p:nvPr/>
        </p:nvGrpSpPr>
        <p:grpSpPr>
          <a:xfrm>
            <a:off x="6253737" y="3456049"/>
            <a:ext cx="363425" cy="308650"/>
            <a:chOff x="3252625" y="2490975"/>
            <a:chExt cx="363425" cy="308650"/>
          </a:xfrm>
        </p:grpSpPr>
        <p:sp>
          <p:nvSpPr>
            <p:cNvPr id="12687" name="Google Shape;12687;p65"/>
            <p:cNvSpPr/>
            <p:nvPr/>
          </p:nvSpPr>
          <p:spPr>
            <a:xfrm>
              <a:off x="3252625" y="2490975"/>
              <a:ext cx="363425" cy="308650"/>
            </a:xfrm>
            <a:custGeom>
              <a:avLst/>
              <a:gdLst/>
              <a:ahLst/>
              <a:cxnLst/>
              <a:rect l="l" t="t" r="r" b="b"/>
              <a:pathLst>
                <a:path w="14537" h="12346" extrusionOk="0">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8" name="Google Shape;12688;p65"/>
            <p:cNvSpPr/>
            <p:nvPr/>
          </p:nvSpPr>
          <p:spPr>
            <a:xfrm>
              <a:off x="3350600" y="2518000"/>
              <a:ext cx="23950" cy="20325"/>
            </a:xfrm>
            <a:custGeom>
              <a:avLst/>
              <a:gdLst/>
              <a:ahLst/>
              <a:cxnLst/>
              <a:rect l="l" t="t" r="r" b="b"/>
              <a:pathLst>
                <a:path w="958" h="813" extrusionOk="0">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9" name="Google Shape;12689;p65"/>
            <p:cNvSpPr/>
            <p:nvPr/>
          </p:nvSpPr>
          <p:spPr>
            <a:xfrm>
              <a:off x="3386875" y="2518000"/>
              <a:ext cx="23925" cy="20325"/>
            </a:xfrm>
            <a:custGeom>
              <a:avLst/>
              <a:gdLst/>
              <a:ahLst/>
              <a:cxnLst/>
              <a:rect l="l" t="t" r="r" b="b"/>
              <a:pathLst>
                <a:path w="957" h="813" extrusionOk="0">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0" name="Google Shape;12690;p65"/>
            <p:cNvSpPr/>
            <p:nvPr/>
          </p:nvSpPr>
          <p:spPr>
            <a:xfrm>
              <a:off x="3423125" y="2518000"/>
              <a:ext cx="23950" cy="20325"/>
            </a:xfrm>
            <a:custGeom>
              <a:avLst/>
              <a:gdLst/>
              <a:ahLst/>
              <a:cxnLst/>
              <a:rect l="l" t="t" r="r" b="b"/>
              <a:pathLst>
                <a:path w="958" h="813" extrusionOk="0">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91" name="Google Shape;12691;p65"/>
          <p:cNvGrpSpPr/>
          <p:nvPr/>
        </p:nvGrpSpPr>
        <p:grpSpPr>
          <a:xfrm>
            <a:off x="5477284" y="3425128"/>
            <a:ext cx="362650" cy="357075"/>
            <a:chOff x="2498825" y="2466475"/>
            <a:chExt cx="362650" cy="357075"/>
          </a:xfrm>
        </p:grpSpPr>
        <p:sp>
          <p:nvSpPr>
            <p:cNvPr id="12692" name="Google Shape;12692;p65"/>
            <p:cNvSpPr/>
            <p:nvPr/>
          </p:nvSpPr>
          <p:spPr>
            <a:xfrm>
              <a:off x="2498825" y="2466475"/>
              <a:ext cx="362650" cy="357075"/>
            </a:xfrm>
            <a:custGeom>
              <a:avLst/>
              <a:gdLst/>
              <a:ahLst/>
              <a:cxnLst/>
              <a:rect l="l" t="t" r="r" b="b"/>
              <a:pathLst>
                <a:path w="14506" h="14283" extrusionOk="0">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3" name="Google Shape;12693;p65"/>
            <p:cNvSpPr/>
            <p:nvPr/>
          </p:nvSpPr>
          <p:spPr>
            <a:xfrm>
              <a:off x="2618400" y="2629875"/>
              <a:ext cx="69475" cy="10825"/>
            </a:xfrm>
            <a:custGeom>
              <a:avLst/>
              <a:gdLst/>
              <a:ahLst/>
              <a:cxnLst/>
              <a:rect l="l" t="t" r="r" b="b"/>
              <a:pathLst>
                <a:path w="2779" h="433" extrusionOk="0">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4" name="Google Shape;12694;p65"/>
            <p:cNvSpPr/>
            <p:nvPr/>
          </p:nvSpPr>
          <p:spPr>
            <a:xfrm>
              <a:off x="2616875" y="2592050"/>
              <a:ext cx="72550" cy="10825"/>
            </a:xfrm>
            <a:custGeom>
              <a:avLst/>
              <a:gdLst/>
              <a:ahLst/>
              <a:cxnLst/>
              <a:rect l="l" t="t" r="r" b="b"/>
              <a:pathLst>
                <a:path w="2902" h="433" extrusionOk="0">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95" name="Google Shape;12695;p65"/>
          <p:cNvGrpSpPr/>
          <p:nvPr/>
        </p:nvGrpSpPr>
        <p:grpSpPr>
          <a:xfrm>
            <a:off x="4757746" y="3424466"/>
            <a:ext cx="361900" cy="358400"/>
            <a:chOff x="1741150" y="2466500"/>
            <a:chExt cx="361900" cy="358400"/>
          </a:xfrm>
        </p:grpSpPr>
        <p:sp>
          <p:nvSpPr>
            <p:cNvPr id="12696" name="Google Shape;12696;p65"/>
            <p:cNvSpPr/>
            <p:nvPr/>
          </p:nvSpPr>
          <p:spPr>
            <a:xfrm>
              <a:off x="1741150" y="2466500"/>
              <a:ext cx="88000" cy="358400"/>
            </a:xfrm>
            <a:custGeom>
              <a:avLst/>
              <a:gdLst/>
              <a:ahLst/>
              <a:cxnLst/>
              <a:rect l="l" t="t" r="r" b="b"/>
              <a:pathLst>
                <a:path w="3520" h="14336" extrusionOk="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7" name="Google Shape;12697;p65"/>
            <p:cNvSpPr/>
            <p:nvPr/>
          </p:nvSpPr>
          <p:spPr>
            <a:xfrm>
              <a:off x="1761225" y="2554975"/>
              <a:ext cx="46300" cy="10100"/>
            </a:xfrm>
            <a:custGeom>
              <a:avLst/>
              <a:gdLst/>
              <a:ahLst/>
              <a:cxnLst/>
              <a:rect l="l" t="t" r="r" b="b"/>
              <a:pathLst>
                <a:path w="1852" h="404" extrusionOk="0">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8" name="Google Shape;12698;p65"/>
            <p:cNvSpPr/>
            <p:nvPr/>
          </p:nvSpPr>
          <p:spPr>
            <a:xfrm>
              <a:off x="1761225" y="2582025"/>
              <a:ext cx="46300" cy="10825"/>
            </a:xfrm>
            <a:custGeom>
              <a:avLst/>
              <a:gdLst/>
              <a:ahLst/>
              <a:cxnLst/>
              <a:rect l="l" t="t" r="r" b="b"/>
              <a:pathLst>
                <a:path w="1852" h="433" extrusionOk="0">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9" name="Google Shape;12699;p65"/>
            <p:cNvSpPr/>
            <p:nvPr/>
          </p:nvSpPr>
          <p:spPr>
            <a:xfrm>
              <a:off x="1832200" y="2466500"/>
              <a:ext cx="87975" cy="357625"/>
            </a:xfrm>
            <a:custGeom>
              <a:avLst/>
              <a:gdLst/>
              <a:ahLst/>
              <a:cxnLst/>
              <a:rect l="l" t="t" r="r" b="b"/>
              <a:pathLst>
                <a:path w="3519" h="14305" extrusionOk="0">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0" name="Google Shape;12700;p65"/>
            <p:cNvSpPr/>
            <p:nvPr/>
          </p:nvSpPr>
          <p:spPr>
            <a:xfrm>
              <a:off x="1853025" y="2734800"/>
              <a:ext cx="46325" cy="10825"/>
            </a:xfrm>
            <a:custGeom>
              <a:avLst/>
              <a:gdLst/>
              <a:ahLst/>
              <a:cxnLst/>
              <a:rect l="l" t="t" r="r" b="b"/>
              <a:pathLst>
                <a:path w="1853" h="433" extrusionOk="0">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1" name="Google Shape;12701;p65"/>
            <p:cNvSpPr/>
            <p:nvPr/>
          </p:nvSpPr>
          <p:spPr>
            <a:xfrm>
              <a:off x="1853025" y="2763300"/>
              <a:ext cx="46325" cy="10100"/>
            </a:xfrm>
            <a:custGeom>
              <a:avLst/>
              <a:gdLst/>
              <a:ahLst/>
              <a:cxnLst/>
              <a:rect l="l" t="t" r="r" b="b"/>
              <a:pathLst>
                <a:path w="1853" h="404" extrusionOk="0">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2" name="Google Shape;12702;p65"/>
            <p:cNvSpPr/>
            <p:nvPr/>
          </p:nvSpPr>
          <p:spPr>
            <a:xfrm>
              <a:off x="1924025" y="2466500"/>
              <a:ext cx="87200" cy="356475"/>
            </a:xfrm>
            <a:custGeom>
              <a:avLst/>
              <a:gdLst/>
              <a:ahLst/>
              <a:cxnLst/>
              <a:rect l="l" t="t" r="r" b="b"/>
              <a:pathLst>
                <a:path w="3488" h="14259" extrusionOk="0">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3" name="Google Shape;12703;p65"/>
            <p:cNvSpPr/>
            <p:nvPr/>
          </p:nvSpPr>
          <p:spPr>
            <a:xfrm>
              <a:off x="1944850" y="2639125"/>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4" name="Google Shape;12704;p65"/>
            <p:cNvSpPr/>
            <p:nvPr/>
          </p:nvSpPr>
          <p:spPr>
            <a:xfrm>
              <a:off x="1944850" y="2666900"/>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5" name="Google Shape;12705;p65"/>
            <p:cNvSpPr/>
            <p:nvPr/>
          </p:nvSpPr>
          <p:spPr>
            <a:xfrm>
              <a:off x="2015050" y="2466500"/>
              <a:ext cx="88000" cy="357625"/>
            </a:xfrm>
            <a:custGeom>
              <a:avLst/>
              <a:gdLst/>
              <a:ahLst/>
              <a:cxnLst/>
              <a:rect l="l" t="t" r="r" b="b"/>
              <a:pathLst>
                <a:path w="3520" h="14305" extrusionOk="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6" name="Google Shape;12706;p65"/>
            <p:cNvSpPr/>
            <p:nvPr/>
          </p:nvSpPr>
          <p:spPr>
            <a:xfrm>
              <a:off x="2035900" y="2516450"/>
              <a:ext cx="46300" cy="10825"/>
            </a:xfrm>
            <a:custGeom>
              <a:avLst/>
              <a:gdLst/>
              <a:ahLst/>
              <a:cxnLst/>
              <a:rect l="l" t="t" r="r" b="b"/>
              <a:pathLst>
                <a:path w="1852" h="433" extrusionOk="0">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07" name="Google Shape;12707;p65"/>
            <p:cNvSpPr/>
            <p:nvPr/>
          </p:nvSpPr>
          <p:spPr>
            <a:xfrm>
              <a:off x="2035900" y="2544225"/>
              <a:ext cx="46300" cy="10100"/>
            </a:xfrm>
            <a:custGeom>
              <a:avLst/>
              <a:gdLst/>
              <a:ahLst/>
              <a:cxnLst/>
              <a:rect l="l" t="t" r="r" b="b"/>
              <a:pathLst>
                <a:path w="1852" h="404" extrusionOk="0">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08" name="Google Shape;12708;p65"/>
          <p:cNvGrpSpPr/>
          <p:nvPr/>
        </p:nvGrpSpPr>
        <p:grpSpPr>
          <a:xfrm>
            <a:off x="3219084" y="3422591"/>
            <a:ext cx="364200" cy="362150"/>
            <a:chOff x="7731450" y="1904575"/>
            <a:chExt cx="364200" cy="362150"/>
          </a:xfrm>
        </p:grpSpPr>
        <p:sp>
          <p:nvSpPr>
            <p:cNvPr id="12709" name="Google Shape;12709;p65"/>
            <p:cNvSpPr/>
            <p:nvPr/>
          </p:nvSpPr>
          <p:spPr>
            <a:xfrm>
              <a:off x="7776975" y="2157675"/>
              <a:ext cx="75625" cy="71650"/>
            </a:xfrm>
            <a:custGeom>
              <a:avLst/>
              <a:gdLst/>
              <a:ahLst/>
              <a:cxnLst/>
              <a:rect l="l" t="t" r="r" b="b"/>
              <a:pathLst>
                <a:path w="3025" h="2866" extrusionOk="0">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0" name="Google Shape;12710;p65"/>
            <p:cNvSpPr/>
            <p:nvPr/>
          </p:nvSpPr>
          <p:spPr>
            <a:xfrm>
              <a:off x="7731450" y="1933150"/>
              <a:ext cx="118075" cy="114225"/>
            </a:xfrm>
            <a:custGeom>
              <a:avLst/>
              <a:gdLst/>
              <a:ahLst/>
              <a:cxnLst/>
              <a:rect l="l" t="t" r="r" b="b"/>
              <a:pathLst>
                <a:path w="4723" h="4569" extrusionOk="0">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1" name="Google Shape;12711;p65"/>
            <p:cNvSpPr/>
            <p:nvPr/>
          </p:nvSpPr>
          <p:spPr>
            <a:xfrm>
              <a:off x="7756900" y="1967875"/>
              <a:ext cx="61750" cy="52500"/>
            </a:xfrm>
            <a:custGeom>
              <a:avLst/>
              <a:gdLst/>
              <a:ahLst/>
              <a:cxnLst/>
              <a:rect l="l" t="t" r="r" b="b"/>
              <a:pathLst>
                <a:path w="2470" h="2100" extrusionOk="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2" name="Google Shape;12712;p65"/>
            <p:cNvSpPr/>
            <p:nvPr/>
          </p:nvSpPr>
          <p:spPr>
            <a:xfrm>
              <a:off x="7954425" y="2178500"/>
              <a:ext cx="102650" cy="88225"/>
            </a:xfrm>
            <a:custGeom>
              <a:avLst/>
              <a:gdLst/>
              <a:ahLst/>
              <a:cxnLst/>
              <a:rect l="l" t="t" r="r" b="b"/>
              <a:pathLst>
                <a:path w="4106" h="3529" extrusionOk="0">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3" name="Google Shape;12713;p65"/>
            <p:cNvSpPr/>
            <p:nvPr/>
          </p:nvSpPr>
          <p:spPr>
            <a:xfrm>
              <a:off x="7989925" y="2201075"/>
              <a:ext cx="47075" cy="43625"/>
            </a:xfrm>
            <a:custGeom>
              <a:avLst/>
              <a:gdLst/>
              <a:ahLst/>
              <a:cxnLst/>
              <a:rect l="l" t="t" r="r" b="b"/>
              <a:pathLst>
                <a:path w="1883" h="1745" extrusionOk="0">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4" name="Google Shape;12714;p65"/>
            <p:cNvSpPr/>
            <p:nvPr/>
          </p:nvSpPr>
          <p:spPr>
            <a:xfrm>
              <a:off x="7739900" y="1904575"/>
              <a:ext cx="355750" cy="358650"/>
            </a:xfrm>
            <a:custGeom>
              <a:avLst/>
              <a:gdLst/>
              <a:ahLst/>
              <a:cxnLst/>
              <a:rect l="l" t="t" r="r" b="b"/>
              <a:pathLst>
                <a:path w="14230" h="14346" extrusionOk="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5" name="Google Shape;12715;p65"/>
            <p:cNvSpPr/>
            <p:nvPr/>
          </p:nvSpPr>
          <p:spPr>
            <a:xfrm>
              <a:off x="7965225" y="1933425"/>
              <a:ext cx="94150" cy="93900"/>
            </a:xfrm>
            <a:custGeom>
              <a:avLst/>
              <a:gdLst/>
              <a:ahLst/>
              <a:cxnLst/>
              <a:rect l="l" t="t" r="r" b="b"/>
              <a:pathLst>
                <a:path w="3766" h="3756" extrusionOk="0">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6" name="Google Shape;12716;p65"/>
            <p:cNvSpPr/>
            <p:nvPr/>
          </p:nvSpPr>
          <p:spPr>
            <a:xfrm>
              <a:off x="7942075" y="2075125"/>
              <a:ext cx="25500" cy="10825"/>
            </a:xfrm>
            <a:custGeom>
              <a:avLst/>
              <a:gdLst/>
              <a:ahLst/>
              <a:cxnLst/>
              <a:rect l="l" t="t" r="r" b="b"/>
              <a:pathLst>
                <a:path w="1020" h="433" extrusionOk="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7" name="Google Shape;12717;p65"/>
            <p:cNvSpPr/>
            <p:nvPr/>
          </p:nvSpPr>
          <p:spPr>
            <a:xfrm>
              <a:off x="7861075" y="2075125"/>
              <a:ext cx="62500" cy="10825"/>
            </a:xfrm>
            <a:custGeom>
              <a:avLst/>
              <a:gdLst/>
              <a:ahLst/>
              <a:cxnLst/>
              <a:rect l="l" t="t" r="r" b="b"/>
              <a:pathLst>
                <a:path w="2500" h="433" extrusionOk="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8" name="Google Shape;12718;p65"/>
            <p:cNvSpPr/>
            <p:nvPr/>
          </p:nvSpPr>
          <p:spPr>
            <a:xfrm>
              <a:off x="7861075" y="2108300"/>
              <a:ext cx="28550" cy="10825"/>
            </a:xfrm>
            <a:custGeom>
              <a:avLst/>
              <a:gdLst/>
              <a:ahLst/>
              <a:cxnLst/>
              <a:rect l="l" t="t" r="r" b="b"/>
              <a:pathLst>
                <a:path w="1142" h="433" extrusionOk="0">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19" name="Google Shape;12719;p65"/>
            <p:cNvSpPr/>
            <p:nvPr/>
          </p:nvSpPr>
          <p:spPr>
            <a:xfrm>
              <a:off x="7905825" y="2108300"/>
              <a:ext cx="61750" cy="10825"/>
            </a:xfrm>
            <a:custGeom>
              <a:avLst/>
              <a:gdLst/>
              <a:ahLst/>
              <a:cxnLst/>
              <a:rect l="l" t="t" r="r" b="b"/>
              <a:pathLst>
                <a:path w="2470" h="433" extrusionOk="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20" name="Google Shape;12720;p65"/>
          <p:cNvGrpSpPr/>
          <p:nvPr/>
        </p:nvGrpSpPr>
        <p:grpSpPr>
          <a:xfrm>
            <a:off x="2496053" y="3422728"/>
            <a:ext cx="361125" cy="361875"/>
            <a:chOff x="6986125" y="1904625"/>
            <a:chExt cx="361125" cy="361875"/>
          </a:xfrm>
        </p:grpSpPr>
        <p:sp>
          <p:nvSpPr>
            <p:cNvPr id="12721" name="Google Shape;12721;p65"/>
            <p:cNvSpPr/>
            <p:nvPr/>
          </p:nvSpPr>
          <p:spPr>
            <a:xfrm>
              <a:off x="6986125" y="1904625"/>
              <a:ext cx="361125" cy="361875"/>
            </a:xfrm>
            <a:custGeom>
              <a:avLst/>
              <a:gdLst/>
              <a:ahLst/>
              <a:cxnLst/>
              <a:rect l="l" t="t" r="r" b="b"/>
              <a:pathLst>
                <a:path w="14445" h="14475" extrusionOk="0">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2" name="Google Shape;12722;p65"/>
            <p:cNvSpPr/>
            <p:nvPr/>
          </p:nvSpPr>
          <p:spPr>
            <a:xfrm>
              <a:off x="7278550" y="2241000"/>
              <a:ext cx="23175" cy="10825"/>
            </a:xfrm>
            <a:custGeom>
              <a:avLst/>
              <a:gdLst/>
              <a:ahLst/>
              <a:cxnLst/>
              <a:rect l="l" t="t" r="r" b="b"/>
              <a:pathLst>
                <a:path w="927" h="433" extrusionOk="0">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23" name="Google Shape;12723;p65"/>
          <p:cNvGrpSpPr/>
          <p:nvPr/>
        </p:nvGrpSpPr>
        <p:grpSpPr>
          <a:xfrm>
            <a:off x="1067440" y="3975874"/>
            <a:ext cx="362650" cy="361875"/>
            <a:chOff x="4755600" y="1904625"/>
            <a:chExt cx="362650" cy="361875"/>
          </a:xfrm>
        </p:grpSpPr>
        <p:sp>
          <p:nvSpPr>
            <p:cNvPr id="12724" name="Google Shape;12724;p65"/>
            <p:cNvSpPr/>
            <p:nvPr/>
          </p:nvSpPr>
          <p:spPr>
            <a:xfrm>
              <a:off x="4847400" y="1904625"/>
              <a:ext cx="177475" cy="148150"/>
            </a:xfrm>
            <a:custGeom>
              <a:avLst/>
              <a:gdLst/>
              <a:ahLst/>
              <a:cxnLst/>
              <a:rect l="l" t="t" r="r" b="b"/>
              <a:pathLst>
                <a:path w="7099" h="5926" extrusionOk="0">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5" name="Google Shape;12725;p65"/>
            <p:cNvSpPr/>
            <p:nvPr/>
          </p:nvSpPr>
          <p:spPr>
            <a:xfrm>
              <a:off x="4871325" y="1923900"/>
              <a:ext cx="14675" cy="10825"/>
            </a:xfrm>
            <a:custGeom>
              <a:avLst/>
              <a:gdLst/>
              <a:ahLst/>
              <a:cxnLst/>
              <a:rect l="l" t="t" r="r" b="b"/>
              <a:pathLst>
                <a:path w="587" h="433" extrusionOk="0">
                  <a:moveTo>
                    <a:pt x="278" y="1"/>
                  </a:moveTo>
                  <a:cubicBezTo>
                    <a:pt x="0" y="1"/>
                    <a:pt x="0" y="433"/>
                    <a:pt x="278" y="433"/>
                  </a:cubicBezTo>
                  <a:cubicBezTo>
                    <a:pt x="587" y="433"/>
                    <a:pt x="58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6" name="Google Shape;12726;p65"/>
            <p:cNvSpPr/>
            <p:nvPr/>
          </p:nvSpPr>
          <p:spPr>
            <a:xfrm>
              <a:off x="4889075" y="1923900"/>
              <a:ext cx="13125" cy="10825"/>
            </a:xfrm>
            <a:custGeom>
              <a:avLst/>
              <a:gdLst/>
              <a:ahLst/>
              <a:cxnLst/>
              <a:rect l="l" t="t" r="r" b="b"/>
              <a:pathLst>
                <a:path w="525" h="433" extrusionOk="0">
                  <a:moveTo>
                    <a:pt x="278" y="1"/>
                  </a:moveTo>
                  <a:cubicBezTo>
                    <a:pt x="0" y="1"/>
                    <a:pt x="0" y="433"/>
                    <a:pt x="278" y="433"/>
                  </a:cubicBezTo>
                  <a:cubicBezTo>
                    <a:pt x="525" y="402"/>
                    <a:pt x="525" y="3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7" name="Google Shape;12727;p65"/>
            <p:cNvSpPr/>
            <p:nvPr/>
          </p:nvSpPr>
          <p:spPr>
            <a:xfrm>
              <a:off x="4906825" y="19239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8" name="Google Shape;12728;p65"/>
            <p:cNvSpPr/>
            <p:nvPr/>
          </p:nvSpPr>
          <p:spPr>
            <a:xfrm>
              <a:off x="4755600"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29" name="Google Shape;12729;p65"/>
            <p:cNvSpPr/>
            <p:nvPr/>
          </p:nvSpPr>
          <p:spPr>
            <a:xfrm>
              <a:off x="4883675"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0" name="Google Shape;12730;p65"/>
            <p:cNvSpPr/>
            <p:nvPr/>
          </p:nvSpPr>
          <p:spPr>
            <a:xfrm>
              <a:off x="5012525" y="2177750"/>
              <a:ext cx="105725" cy="88750"/>
            </a:xfrm>
            <a:custGeom>
              <a:avLst/>
              <a:gdLst/>
              <a:ahLst/>
              <a:cxnLst/>
              <a:rect l="l" t="t" r="r" b="b"/>
              <a:pathLst>
                <a:path w="4229" h="3550" extrusionOk="0">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1" name="Google Shape;12731;p65"/>
            <p:cNvSpPr/>
            <p:nvPr/>
          </p:nvSpPr>
          <p:spPr>
            <a:xfrm>
              <a:off x="4805750" y="2068375"/>
              <a:ext cx="261575" cy="87025"/>
            </a:xfrm>
            <a:custGeom>
              <a:avLst/>
              <a:gdLst/>
              <a:ahLst/>
              <a:cxnLst/>
              <a:rect l="l" t="t" r="r" b="b"/>
              <a:pathLst>
                <a:path w="10463" h="3481" extrusionOk="0">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32" name="Google Shape;12732;p65"/>
          <p:cNvGrpSpPr/>
          <p:nvPr/>
        </p:nvGrpSpPr>
        <p:grpSpPr>
          <a:xfrm>
            <a:off x="3968241" y="3975636"/>
            <a:ext cx="363400" cy="362350"/>
            <a:chOff x="2499600" y="1904400"/>
            <a:chExt cx="363400" cy="362350"/>
          </a:xfrm>
        </p:grpSpPr>
        <p:sp>
          <p:nvSpPr>
            <p:cNvPr id="12733" name="Google Shape;12733;p65"/>
            <p:cNvSpPr/>
            <p:nvPr/>
          </p:nvSpPr>
          <p:spPr>
            <a:xfrm>
              <a:off x="2499600" y="1904400"/>
              <a:ext cx="316350" cy="362350"/>
            </a:xfrm>
            <a:custGeom>
              <a:avLst/>
              <a:gdLst/>
              <a:ahLst/>
              <a:cxnLst/>
              <a:rect l="l" t="t" r="r" b="b"/>
              <a:pathLst>
                <a:path w="12654" h="14494" extrusionOk="0">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4" name="Google Shape;12734;p65"/>
            <p:cNvSpPr/>
            <p:nvPr/>
          </p:nvSpPr>
          <p:spPr>
            <a:xfrm>
              <a:off x="2819000" y="2030375"/>
              <a:ext cx="44000" cy="10825"/>
            </a:xfrm>
            <a:custGeom>
              <a:avLst/>
              <a:gdLst/>
              <a:ahLst/>
              <a:cxnLst/>
              <a:rect l="l" t="t" r="r" b="b"/>
              <a:pathLst>
                <a:path w="1760" h="433" extrusionOk="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5" name="Google Shape;12735;p65"/>
            <p:cNvSpPr/>
            <p:nvPr/>
          </p:nvSpPr>
          <p:spPr>
            <a:xfrm>
              <a:off x="2802275" y="1973275"/>
              <a:ext cx="39875" cy="32500"/>
            </a:xfrm>
            <a:custGeom>
              <a:avLst/>
              <a:gdLst/>
              <a:ahLst/>
              <a:cxnLst/>
              <a:rect l="l" t="t" r="r" b="b"/>
              <a:pathLst>
                <a:path w="1595" h="1300" extrusionOk="0">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6" name="Google Shape;12736;p65"/>
            <p:cNvSpPr/>
            <p:nvPr/>
          </p:nvSpPr>
          <p:spPr>
            <a:xfrm>
              <a:off x="2802900" y="2066575"/>
              <a:ext cx="39650" cy="32375"/>
            </a:xfrm>
            <a:custGeom>
              <a:avLst/>
              <a:gdLst/>
              <a:ahLst/>
              <a:cxnLst/>
              <a:rect l="l" t="t" r="r" b="b"/>
              <a:pathLst>
                <a:path w="1586" h="1295" extrusionOk="0">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37" name="Google Shape;12737;p65"/>
          <p:cNvGrpSpPr/>
          <p:nvPr/>
        </p:nvGrpSpPr>
        <p:grpSpPr>
          <a:xfrm>
            <a:off x="4783984" y="3975474"/>
            <a:ext cx="309425" cy="362675"/>
            <a:chOff x="4781825" y="4140750"/>
            <a:chExt cx="309425" cy="362675"/>
          </a:xfrm>
        </p:grpSpPr>
        <p:sp>
          <p:nvSpPr>
            <p:cNvPr id="12738" name="Google Shape;12738;p65"/>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9" name="Google Shape;12739;p65"/>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0" name="Google Shape;12740;p65"/>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1" name="Google Shape;12741;p65"/>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2" name="Google Shape;12742;p65"/>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3" name="Google Shape;12743;p65"/>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4" name="Google Shape;12744;p65"/>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5" name="Google Shape;12745;p65"/>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46" name="Google Shape;12746;p65"/>
          <p:cNvGrpSpPr/>
          <p:nvPr/>
        </p:nvGrpSpPr>
        <p:grpSpPr>
          <a:xfrm>
            <a:off x="7016553" y="3975874"/>
            <a:ext cx="315575" cy="361875"/>
            <a:chOff x="4028025" y="4141325"/>
            <a:chExt cx="315575" cy="361875"/>
          </a:xfrm>
        </p:grpSpPr>
        <p:sp>
          <p:nvSpPr>
            <p:cNvPr id="12747" name="Google Shape;12747;p65"/>
            <p:cNvSpPr/>
            <p:nvPr/>
          </p:nvSpPr>
          <p:spPr>
            <a:xfrm>
              <a:off x="4068150" y="4193775"/>
              <a:ext cx="129625" cy="10850"/>
            </a:xfrm>
            <a:custGeom>
              <a:avLst/>
              <a:gdLst/>
              <a:ahLst/>
              <a:cxnLst/>
              <a:rect l="l" t="t" r="r" b="b"/>
              <a:pathLst>
                <a:path w="5185" h="434"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8" name="Google Shape;12748;p65"/>
            <p:cNvSpPr/>
            <p:nvPr/>
          </p:nvSpPr>
          <p:spPr>
            <a:xfrm>
              <a:off x="4068150" y="4234675"/>
              <a:ext cx="129625" cy="10825"/>
            </a:xfrm>
            <a:custGeom>
              <a:avLst/>
              <a:gdLst/>
              <a:ahLst/>
              <a:cxnLst/>
              <a:rect l="l" t="t" r="r" b="b"/>
              <a:pathLst>
                <a:path w="5185" h="433"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49" name="Google Shape;12749;p65"/>
            <p:cNvSpPr/>
            <p:nvPr/>
          </p:nvSpPr>
          <p:spPr>
            <a:xfrm>
              <a:off x="4070450" y="4275575"/>
              <a:ext cx="182125" cy="92600"/>
            </a:xfrm>
            <a:custGeom>
              <a:avLst/>
              <a:gdLst/>
              <a:ahLst/>
              <a:cxnLst/>
              <a:rect l="l" t="t" r="r" b="b"/>
              <a:pathLst>
                <a:path w="7285" h="3704" extrusionOk="0">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0" name="Google Shape;12750;p65"/>
            <p:cNvSpPr/>
            <p:nvPr/>
          </p:nvSpPr>
          <p:spPr>
            <a:xfrm>
              <a:off x="4068150" y="4399025"/>
              <a:ext cx="186725" cy="10825"/>
            </a:xfrm>
            <a:custGeom>
              <a:avLst/>
              <a:gdLst/>
              <a:ahLst/>
              <a:cxnLst/>
              <a:rect l="l" t="t" r="r" b="b"/>
              <a:pathLst>
                <a:path w="7469" h="433" extrusionOk="0">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1" name="Google Shape;12751;p65"/>
            <p:cNvSpPr/>
            <p:nvPr/>
          </p:nvSpPr>
          <p:spPr>
            <a:xfrm>
              <a:off x="4069675" y="4439900"/>
              <a:ext cx="183675" cy="10825"/>
            </a:xfrm>
            <a:custGeom>
              <a:avLst/>
              <a:gdLst/>
              <a:ahLst/>
              <a:cxnLst/>
              <a:rect l="l" t="t" r="r" b="b"/>
              <a:pathLst>
                <a:path w="7347" h="433" extrusionOk="0">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2" name="Google Shape;12752;p65"/>
            <p:cNvSpPr/>
            <p:nvPr/>
          </p:nvSpPr>
          <p:spPr>
            <a:xfrm>
              <a:off x="4123700" y="4294800"/>
              <a:ext cx="33200" cy="28625"/>
            </a:xfrm>
            <a:custGeom>
              <a:avLst/>
              <a:gdLst/>
              <a:ahLst/>
              <a:cxnLst/>
              <a:rect l="l" t="t" r="r" b="b"/>
              <a:pathLst>
                <a:path w="1328" h="1145" extrusionOk="0">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3" name="Google Shape;12753;p65"/>
            <p:cNvSpPr/>
            <p:nvPr/>
          </p:nvSpPr>
          <p:spPr>
            <a:xfrm>
              <a:off x="4028025" y="4141325"/>
              <a:ext cx="315575" cy="361875"/>
            </a:xfrm>
            <a:custGeom>
              <a:avLst/>
              <a:gdLst/>
              <a:ahLst/>
              <a:cxnLst/>
              <a:rect l="l" t="t" r="r" b="b"/>
              <a:pathLst>
                <a:path w="12623" h="14475" extrusionOk="0">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54" name="Google Shape;12754;p65"/>
          <p:cNvGrpSpPr/>
          <p:nvPr/>
        </p:nvGrpSpPr>
        <p:grpSpPr>
          <a:xfrm>
            <a:off x="5469184" y="3975886"/>
            <a:ext cx="378850" cy="361850"/>
            <a:chOff x="1727275" y="1904650"/>
            <a:chExt cx="378850" cy="361850"/>
          </a:xfrm>
        </p:grpSpPr>
        <p:sp>
          <p:nvSpPr>
            <p:cNvPr id="12755" name="Google Shape;12755;p65"/>
            <p:cNvSpPr/>
            <p:nvPr/>
          </p:nvSpPr>
          <p:spPr>
            <a:xfrm>
              <a:off x="1822950" y="1927750"/>
              <a:ext cx="145850" cy="110150"/>
            </a:xfrm>
            <a:custGeom>
              <a:avLst/>
              <a:gdLst/>
              <a:ahLst/>
              <a:cxnLst/>
              <a:rect l="l" t="t" r="r" b="b"/>
              <a:pathLst>
                <a:path w="5834" h="4406" extrusionOk="0">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6" name="Google Shape;12756;p65"/>
            <p:cNvSpPr/>
            <p:nvPr/>
          </p:nvSpPr>
          <p:spPr>
            <a:xfrm>
              <a:off x="1727275" y="1904650"/>
              <a:ext cx="378850" cy="361850"/>
            </a:xfrm>
            <a:custGeom>
              <a:avLst/>
              <a:gdLst/>
              <a:ahLst/>
              <a:cxnLst/>
              <a:rect l="l" t="t" r="r" b="b"/>
              <a:pathLst>
                <a:path w="15154" h="14474" extrusionOk="0">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57" name="Google Shape;12757;p65"/>
          <p:cNvGrpSpPr/>
          <p:nvPr/>
        </p:nvGrpSpPr>
        <p:grpSpPr>
          <a:xfrm>
            <a:off x="2523065" y="3975486"/>
            <a:ext cx="307100" cy="362650"/>
            <a:chOff x="5533300" y="4140550"/>
            <a:chExt cx="307100" cy="362650"/>
          </a:xfrm>
        </p:grpSpPr>
        <p:sp>
          <p:nvSpPr>
            <p:cNvPr id="12758" name="Google Shape;12758;p65"/>
            <p:cNvSpPr/>
            <p:nvPr/>
          </p:nvSpPr>
          <p:spPr>
            <a:xfrm>
              <a:off x="5698425" y="4326500"/>
              <a:ext cx="109575" cy="93200"/>
            </a:xfrm>
            <a:custGeom>
              <a:avLst/>
              <a:gdLst/>
              <a:ahLst/>
              <a:cxnLst/>
              <a:rect l="l" t="t" r="r" b="b"/>
              <a:pathLst>
                <a:path w="4383" h="3728" extrusionOk="0">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59" name="Google Shape;12759;p65"/>
            <p:cNvSpPr/>
            <p:nvPr/>
          </p:nvSpPr>
          <p:spPr>
            <a:xfrm>
              <a:off x="5533300" y="4140550"/>
              <a:ext cx="307100" cy="362650"/>
            </a:xfrm>
            <a:custGeom>
              <a:avLst/>
              <a:gdLst/>
              <a:ahLst/>
              <a:cxnLst/>
              <a:rect l="l" t="t" r="r" b="b"/>
              <a:pathLst>
                <a:path w="12284" h="14506" extrusionOk="0">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0" name="Google Shape;12760;p65"/>
            <p:cNvSpPr/>
            <p:nvPr/>
          </p:nvSpPr>
          <p:spPr>
            <a:xfrm>
              <a:off x="5558000" y="41637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1" name="Google Shape;12761;p65"/>
            <p:cNvSpPr/>
            <p:nvPr/>
          </p:nvSpPr>
          <p:spPr>
            <a:xfrm>
              <a:off x="5576525" y="41637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2" name="Google Shape;12762;p65"/>
            <p:cNvSpPr/>
            <p:nvPr/>
          </p:nvSpPr>
          <p:spPr>
            <a:xfrm>
              <a:off x="5595800" y="4163700"/>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3" name="Google Shape;12763;p65"/>
            <p:cNvSpPr/>
            <p:nvPr/>
          </p:nvSpPr>
          <p:spPr>
            <a:xfrm>
              <a:off x="5565725" y="4216350"/>
              <a:ext cx="108800" cy="93200"/>
            </a:xfrm>
            <a:custGeom>
              <a:avLst/>
              <a:gdLst/>
              <a:ahLst/>
              <a:cxnLst/>
              <a:rect l="l" t="t" r="r" b="b"/>
              <a:pathLst>
                <a:path w="4352" h="3728" extrusionOk="0">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4" name="Google Shape;12764;p65"/>
            <p:cNvSpPr/>
            <p:nvPr/>
          </p:nvSpPr>
          <p:spPr>
            <a:xfrm>
              <a:off x="5561850" y="4436825"/>
              <a:ext cx="250000" cy="35525"/>
            </a:xfrm>
            <a:custGeom>
              <a:avLst/>
              <a:gdLst/>
              <a:ahLst/>
              <a:cxnLst/>
              <a:rect l="l" t="t" r="r" b="b"/>
              <a:pathLst>
                <a:path w="10000" h="1421" extrusionOk="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5" name="Google Shape;12765;p65"/>
            <p:cNvSpPr/>
            <p:nvPr/>
          </p:nvSpPr>
          <p:spPr>
            <a:xfrm>
              <a:off x="5662925" y="4220025"/>
              <a:ext cx="144300" cy="86425"/>
            </a:xfrm>
            <a:custGeom>
              <a:avLst/>
              <a:gdLst/>
              <a:ahLst/>
              <a:cxnLst/>
              <a:rect l="l" t="t" r="r" b="b"/>
              <a:pathLst>
                <a:path w="5772" h="3457" extrusionOk="0">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6" name="Google Shape;12766;p65"/>
            <p:cNvSpPr/>
            <p:nvPr/>
          </p:nvSpPr>
          <p:spPr>
            <a:xfrm>
              <a:off x="5565725" y="4329575"/>
              <a:ext cx="144300" cy="86450"/>
            </a:xfrm>
            <a:custGeom>
              <a:avLst/>
              <a:gdLst/>
              <a:ahLst/>
              <a:cxnLst/>
              <a:rect l="l" t="t" r="r" b="b"/>
              <a:pathLst>
                <a:path w="5772" h="3458" extrusionOk="0">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67" name="Google Shape;12767;p65"/>
          <p:cNvGrpSpPr/>
          <p:nvPr/>
        </p:nvGrpSpPr>
        <p:grpSpPr>
          <a:xfrm>
            <a:off x="3980191" y="1766106"/>
            <a:ext cx="339500" cy="361250"/>
            <a:chOff x="2510400" y="4141325"/>
            <a:chExt cx="339500" cy="361250"/>
          </a:xfrm>
        </p:grpSpPr>
        <p:sp>
          <p:nvSpPr>
            <p:cNvPr id="12768" name="Google Shape;12768;p65"/>
            <p:cNvSpPr/>
            <p:nvPr/>
          </p:nvSpPr>
          <p:spPr>
            <a:xfrm>
              <a:off x="2510400" y="4141325"/>
              <a:ext cx="339500" cy="361250"/>
            </a:xfrm>
            <a:custGeom>
              <a:avLst/>
              <a:gdLst/>
              <a:ahLst/>
              <a:cxnLst/>
              <a:rect l="l" t="t" r="r" b="b"/>
              <a:pathLst>
                <a:path w="13580" h="14450" extrusionOk="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769" name="Google Shape;12769;p65"/>
            <p:cNvGrpSpPr/>
            <p:nvPr/>
          </p:nvGrpSpPr>
          <p:grpSpPr>
            <a:xfrm>
              <a:off x="2548975" y="4180400"/>
              <a:ext cx="260800" cy="179300"/>
              <a:chOff x="2548975" y="4180400"/>
              <a:chExt cx="260800" cy="179300"/>
            </a:xfrm>
          </p:grpSpPr>
          <p:sp>
            <p:nvSpPr>
              <p:cNvPr id="12770" name="Google Shape;12770;p65"/>
              <p:cNvSpPr/>
              <p:nvPr/>
            </p:nvSpPr>
            <p:spPr>
              <a:xfrm>
                <a:off x="2687075" y="4180400"/>
                <a:ext cx="122700" cy="122200"/>
              </a:xfrm>
              <a:custGeom>
                <a:avLst/>
                <a:gdLst/>
                <a:ahLst/>
                <a:cxnLst/>
                <a:rect l="l" t="t" r="r" b="b"/>
                <a:pathLst>
                  <a:path w="4908" h="4888" extrusionOk="0">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1" name="Google Shape;12771;p65"/>
              <p:cNvSpPr/>
              <p:nvPr/>
            </p:nvSpPr>
            <p:spPr>
              <a:xfrm>
                <a:off x="2548975" y="4277875"/>
                <a:ext cx="85650" cy="81825"/>
              </a:xfrm>
              <a:custGeom>
                <a:avLst/>
                <a:gdLst/>
                <a:ahLst/>
                <a:cxnLst/>
                <a:rect l="l" t="t" r="r" b="b"/>
                <a:pathLst>
                  <a:path w="3426" h="3273" extrusionOk="0">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772" name="Google Shape;12772;p65"/>
            <p:cNvSpPr/>
            <p:nvPr/>
          </p:nvSpPr>
          <p:spPr>
            <a:xfrm>
              <a:off x="2654675" y="4401500"/>
              <a:ext cx="61750" cy="53100"/>
            </a:xfrm>
            <a:custGeom>
              <a:avLst/>
              <a:gdLst/>
              <a:ahLst/>
              <a:cxnLst/>
              <a:rect l="l" t="t" r="r" b="b"/>
              <a:pathLst>
                <a:path w="2470" h="2124" extrusionOk="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73" name="Google Shape;12773;p65"/>
          <p:cNvGrpSpPr/>
          <p:nvPr/>
        </p:nvGrpSpPr>
        <p:grpSpPr>
          <a:xfrm>
            <a:off x="1762859" y="3975874"/>
            <a:ext cx="361875" cy="361875"/>
            <a:chOff x="4004875" y="1904625"/>
            <a:chExt cx="361875" cy="361875"/>
          </a:xfrm>
        </p:grpSpPr>
        <p:sp>
          <p:nvSpPr>
            <p:cNvPr id="12774" name="Google Shape;12774;p65"/>
            <p:cNvSpPr/>
            <p:nvPr/>
          </p:nvSpPr>
          <p:spPr>
            <a:xfrm>
              <a:off x="4114425" y="1994900"/>
              <a:ext cx="35050" cy="51675"/>
            </a:xfrm>
            <a:custGeom>
              <a:avLst/>
              <a:gdLst/>
              <a:ahLst/>
              <a:cxnLst/>
              <a:rect l="l" t="t" r="r" b="b"/>
              <a:pathLst>
                <a:path w="1402" h="2067" extrusionOk="0">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5" name="Google Shape;12775;p65"/>
            <p:cNvSpPr/>
            <p:nvPr/>
          </p:nvSpPr>
          <p:spPr>
            <a:xfrm>
              <a:off x="4222750" y="1994900"/>
              <a:ext cx="33675" cy="51675"/>
            </a:xfrm>
            <a:custGeom>
              <a:avLst/>
              <a:gdLst/>
              <a:ahLst/>
              <a:cxnLst/>
              <a:rect l="l" t="t" r="r" b="b"/>
              <a:pathLst>
                <a:path w="1347" h="2067" extrusionOk="0">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6" name="Google Shape;12776;p65"/>
            <p:cNvSpPr/>
            <p:nvPr/>
          </p:nvSpPr>
          <p:spPr>
            <a:xfrm>
              <a:off x="4165875" y="1982250"/>
              <a:ext cx="39625" cy="75850"/>
            </a:xfrm>
            <a:custGeom>
              <a:avLst/>
              <a:gdLst/>
              <a:ahLst/>
              <a:cxnLst/>
              <a:rect l="l" t="t" r="r" b="b"/>
              <a:pathLst>
                <a:path w="1585" h="3034" extrusionOk="0">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7" name="Google Shape;12777;p65"/>
            <p:cNvSpPr/>
            <p:nvPr/>
          </p:nvSpPr>
          <p:spPr>
            <a:xfrm>
              <a:off x="4004875" y="1904625"/>
              <a:ext cx="361875" cy="361875"/>
            </a:xfrm>
            <a:custGeom>
              <a:avLst/>
              <a:gdLst/>
              <a:ahLst/>
              <a:cxnLst/>
              <a:rect l="l" t="t" r="r" b="b"/>
              <a:pathLst>
                <a:path w="14475" h="14475" extrusionOk="0">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8" name="Google Shape;12778;p65"/>
            <p:cNvSpPr/>
            <p:nvPr/>
          </p:nvSpPr>
          <p:spPr>
            <a:xfrm>
              <a:off x="408742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79" name="Google Shape;12779;p65"/>
            <p:cNvSpPr/>
            <p:nvPr/>
          </p:nvSpPr>
          <p:spPr>
            <a:xfrm>
              <a:off x="410517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0" name="Google Shape;12780;p65"/>
            <p:cNvSpPr/>
            <p:nvPr/>
          </p:nvSpPr>
          <p:spPr>
            <a:xfrm>
              <a:off x="4122925" y="1926225"/>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81" name="Google Shape;12781;p65"/>
          <p:cNvGrpSpPr/>
          <p:nvPr/>
        </p:nvGrpSpPr>
        <p:grpSpPr>
          <a:xfrm>
            <a:off x="1067428" y="1796643"/>
            <a:ext cx="362675" cy="300175"/>
            <a:chOff x="1740375" y="4172175"/>
            <a:chExt cx="362675" cy="300175"/>
          </a:xfrm>
        </p:grpSpPr>
        <p:sp>
          <p:nvSpPr>
            <p:cNvPr id="12782" name="Google Shape;12782;p65"/>
            <p:cNvSpPr/>
            <p:nvPr/>
          </p:nvSpPr>
          <p:spPr>
            <a:xfrm>
              <a:off x="1740375" y="4172175"/>
              <a:ext cx="362675" cy="300175"/>
            </a:xfrm>
            <a:custGeom>
              <a:avLst/>
              <a:gdLst/>
              <a:ahLst/>
              <a:cxnLst/>
              <a:rect l="l" t="t" r="r" b="b"/>
              <a:pathLst>
                <a:path w="14507" h="12007" extrusionOk="0">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3" name="Google Shape;12783;p65"/>
            <p:cNvSpPr/>
            <p:nvPr/>
          </p:nvSpPr>
          <p:spPr>
            <a:xfrm>
              <a:off x="17720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4" name="Google Shape;12784;p65"/>
            <p:cNvSpPr/>
            <p:nvPr/>
          </p:nvSpPr>
          <p:spPr>
            <a:xfrm>
              <a:off x="1806750" y="4197650"/>
              <a:ext cx="22400" cy="19050"/>
            </a:xfrm>
            <a:custGeom>
              <a:avLst/>
              <a:gdLst/>
              <a:ahLst/>
              <a:cxnLst/>
              <a:rect l="l" t="t" r="r" b="b"/>
              <a:pathLst>
                <a:path w="896" h="762" extrusionOk="0">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5" name="Google Shape;12785;p65"/>
            <p:cNvSpPr/>
            <p:nvPr/>
          </p:nvSpPr>
          <p:spPr>
            <a:xfrm>
              <a:off x="18399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6" name="Google Shape;12786;p65"/>
            <p:cNvSpPr/>
            <p:nvPr/>
          </p:nvSpPr>
          <p:spPr>
            <a:xfrm>
              <a:off x="1775875" y="4262450"/>
              <a:ext cx="290125" cy="104950"/>
            </a:xfrm>
            <a:custGeom>
              <a:avLst/>
              <a:gdLst/>
              <a:ahLst/>
              <a:cxnLst/>
              <a:rect l="l" t="t" r="r" b="b"/>
              <a:pathLst>
                <a:path w="11605" h="4198" extrusionOk="0">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7" name="Google Shape;12787;p65"/>
            <p:cNvSpPr/>
            <p:nvPr/>
          </p:nvSpPr>
          <p:spPr>
            <a:xfrm>
              <a:off x="1991900" y="4300250"/>
              <a:ext cx="44775" cy="10825"/>
            </a:xfrm>
            <a:custGeom>
              <a:avLst/>
              <a:gdLst/>
              <a:ahLst/>
              <a:cxnLst/>
              <a:rect l="l" t="t" r="r" b="b"/>
              <a:pathLst>
                <a:path w="1791" h="433" extrusionOk="0">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8" name="Google Shape;12788;p65"/>
            <p:cNvSpPr/>
            <p:nvPr/>
          </p:nvSpPr>
          <p:spPr>
            <a:xfrm>
              <a:off x="1964125" y="4324175"/>
              <a:ext cx="72550" cy="10050"/>
            </a:xfrm>
            <a:custGeom>
              <a:avLst/>
              <a:gdLst/>
              <a:ahLst/>
              <a:cxnLst/>
              <a:rect l="l" t="t" r="r" b="b"/>
              <a:pathLst>
                <a:path w="2902" h="402" extrusionOk="0">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89" name="Google Shape;12789;p65"/>
            <p:cNvSpPr/>
            <p:nvPr/>
          </p:nvSpPr>
          <p:spPr>
            <a:xfrm>
              <a:off x="1773550" y="4386675"/>
              <a:ext cx="130425" cy="10825"/>
            </a:xfrm>
            <a:custGeom>
              <a:avLst/>
              <a:gdLst/>
              <a:ahLst/>
              <a:cxnLst/>
              <a:rect l="l" t="t" r="r" b="b"/>
              <a:pathLst>
                <a:path w="5217" h="433" extrusionOk="0">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0" name="Google Shape;12790;p65"/>
            <p:cNvSpPr/>
            <p:nvPr/>
          </p:nvSpPr>
          <p:spPr>
            <a:xfrm>
              <a:off x="1773550" y="4411375"/>
              <a:ext cx="130425" cy="10825"/>
            </a:xfrm>
            <a:custGeom>
              <a:avLst/>
              <a:gdLst/>
              <a:ahLst/>
              <a:cxnLst/>
              <a:rect l="l" t="t" r="r" b="b"/>
              <a:pathLst>
                <a:path w="5217" h="433" extrusionOk="0">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1" name="Google Shape;12791;p65"/>
            <p:cNvSpPr/>
            <p:nvPr/>
          </p:nvSpPr>
          <p:spPr>
            <a:xfrm>
              <a:off x="1773550" y="4434500"/>
              <a:ext cx="130425" cy="10825"/>
            </a:xfrm>
            <a:custGeom>
              <a:avLst/>
              <a:gdLst/>
              <a:ahLst/>
              <a:cxnLst/>
              <a:rect l="l" t="t" r="r" b="b"/>
              <a:pathLst>
                <a:path w="5217" h="433" extrusionOk="0">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92" name="Google Shape;12792;p65"/>
          <p:cNvGrpSpPr/>
          <p:nvPr/>
        </p:nvGrpSpPr>
        <p:grpSpPr>
          <a:xfrm>
            <a:off x="7714697" y="3975874"/>
            <a:ext cx="361875" cy="361875"/>
            <a:chOff x="980425" y="1904625"/>
            <a:chExt cx="361875" cy="361875"/>
          </a:xfrm>
        </p:grpSpPr>
        <p:sp>
          <p:nvSpPr>
            <p:cNvPr id="12793" name="Google Shape;12793;p65"/>
            <p:cNvSpPr/>
            <p:nvPr/>
          </p:nvSpPr>
          <p:spPr>
            <a:xfrm>
              <a:off x="980425" y="1904625"/>
              <a:ext cx="361875" cy="361875"/>
            </a:xfrm>
            <a:custGeom>
              <a:avLst/>
              <a:gdLst/>
              <a:ahLst/>
              <a:cxnLst/>
              <a:rect l="l" t="t" r="r" b="b"/>
              <a:pathLst>
                <a:path w="14475" h="14475" extrusionOk="0">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4" name="Google Shape;12794;p65"/>
            <p:cNvSpPr/>
            <p:nvPr/>
          </p:nvSpPr>
          <p:spPr>
            <a:xfrm>
              <a:off x="1054750" y="1995075"/>
              <a:ext cx="54275" cy="54450"/>
            </a:xfrm>
            <a:custGeom>
              <a:avLst/>
              <a:gdLst/>
              <a:ahLst/>
              <a:cxnLst/>
              <a:rect l="l" t="t" r="r" b="b"/>
              <a:pathLst>
                <a:path w="2171" h="2178" extrusionOk="0">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5" name="Google Shape;12795;p65"/>
            <p:cNvSpPr/>
            <p:nvPr/>
          </p:nvSpPr>
          <p:spPr>
            <a:xfrm>
              <a:off x="1221125" y="1993225"/>
              <a:ext cx="39375" cy="56475"/>
            </a:xfrm>
            <a:custGeom>
              <a:avLst/>
              <a:gdLst/>
              <a:ahLst/>
              <a:cxnLst/>
              <a:rect l="l" t="t" r="r" b="b"/>
              <a:pathLst>
                <a:path w="1575" h="2259" extrusionOk="0">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6" name="Google Shape;12796;p65"/>
            <p:cNvSpPr/>
            <p:nvPr/>
          </p:nvSpPr>
          <p:spPr>
            <a:xfrm>
              <a:off x="10313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7" name="Google Shape;12797;p65"/>
            <p:cNvSpPr/>
            <p:nvPr/>
          </p:nvSpPr>
          <p:spPr>
            <a:xfrm>
              <a:off x="1049850"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8" name="Google Shape;12798;p65"/>
            <p:cNvSpPr/>
            <p:nvPr/>
          </p:nvSpPr>
          <p:spPr>
            <a:xfrm>
              <a:off x="10676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99" name="Google Shape;12799;p65"/>
            <p:cNvSpPr/>
            <p:nvPr/>
          </p:nvSpPr>
          <p:spPr>
            <a:xfrm>
              <a:off x="1190275" y="1926225"/>
              <a:ext cx="14675" cy="10825"/>
            </a:xfrm>
            <a:custGeom>
              <a:avLst/>
              <a:gdLst/>
              <a:ahLst/>
              <a:cxnLst/>
              <a:rect l="l" t="t" r="r" b="b"/>
              <a:pathLst>
                <a:path w="587" h="433" extrusionOk="0">
                  <a:moveTo>
                    <a:pt x="278" y="0"/>
                  </a:moveTo>
                  <a:cubicBezTo>
                    <a:pt x="0" y="0"/>
                    <a:pt x="0" y="432"/>
                    <a:pt x="278" y="432"/>
                  </a:cubicBezTo>
                  <a:cubicBezTo>
                    <a:pt x="587" y="432"/>
                    <a:pt x="58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0" name="Google Shape;12800;p65"/>
            <p:cNvSpPr/>
            <p:nvPr/>
          </p:nvSpPr>
          <p:spPr>
            <a:xfrm>
              <a:off x="12088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1" name="Google Shape;12801;p65"/>
            <p:cNvSpPr/>
            <p:nvPr/>
          </p:nvSpPr>
          <p:spPr>
            <a:xfrm>
              <a:off x="12265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02" name="Google Shape;12802;p65"/>
          <p:cNvGrpSpPr/>
          <p:nvPr/>
        </p:nvGrpSpPr>
        <p:grpSpPr>
          <a:xfrm>
            <a:off x="6259034" y="3975686"/>
            <a:ext cx="367275" cy="362250"/>
            <a:chOff x="7726050" y="4141325"/>
            <a:chExt cx="367275" cy="362250"/>
          </a:xfrm>
        </p:grpSpPr>
        <p:sp>
          <p:nvSpPr>
            <p:cNvPr id="12803" name="Google Shape;12803;p65"/>
            <p:cNvSpPr/>
            <p:nvPr/>
          </p:nvSpPr>
          <p:spPr>
            <a:xfrm>
              <a:off x="7793175" y="4357550"/>
              <a:ext cx="60200" cy="109000"/>
            </a:xfrm>
            <a:custGeom>
              <a:avLst/>
              <a:gdLst/>
              <a:ahLst/>
              <a:cxnLst/>
              <a:rect l="l" t="t" r="r" b="b"/>
              <a:pathLst>
                <a:path w="2408" h="4360" extrusionOk="0">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4" name="Google Shape;12804;p65"/>
            <p:cNvSpPr/>
            <p:nvPr/>
          </p:nvSpPr>
          <p:spPr>
            <a:xfrm>
              <a:off x="7726050" y="4141325"/>
              <a:ext cx="367275" cy="362250"/>
            </a:xfrm>
            <a:custGeom>
              <a:avLst/>
              <a:gdLst/>
              <a:ahLst/>
              <a:cxnLst/>
              <a:rect l="l" t="t" r="r" b="b"/>
              <a:pathLst>
                <a:path w="14691" h="14490" extrusionOk="0">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05" name="Google Shape;12805;p65"/>
          <p:cNvSpPr/>
          <p:nvPr/>
        </p:nvSpPr>
        <p:spPr>
          <a:xfrm>
            <a:off x="3967066" y="2326499"/>
            <a:ext cx="365750" cy="362875"/>
          </a:xfrm>
          <a:custGeom>
            <a:avLst/>
            <a:gdLst/>
            <a:ahLst/>
            <a:cxnLst/>
            <a:rect l="l" t="t" r="r" b="b"/>
            <a:pathLst>
              <a:path w="14630" h="14515" extrusionOk="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06" name="Google Shape;12806;p65"/>
          <p:cNvGrpSpPr/>
          <p:nvPr/>
        </p:nvGrpSpPr>
        <p:grpSpPr>
          <a:xfrm>
            <a:off x="6988003" y="3422853"/>
            <a:ext cx="372675" cy="361625"/>
            <a:chOff x="3994075" y="2464225"/>
            <a:chExt cx="372675" cy="361625"/>
          </a:xfrm>
        </p:grpSpPr>
        <p:sp>
          <p:nvSpPr>
            <p:cNvPr id="12807" name="Google Shape;12807;p65"/>
            <p:cNvSpPr/>
            <p:nvPr/>
          </p:nvSpPr>
          <p:spPr>
            <a:xfrm>
              <a:off x="4058100" y="2612900"/>
              <a:ext cx="157425" cy="134825"/>
            </a:xfrm>
            <a:custGeom>
              <a:avLst/>
              <a:gdLst/>
              <a:ahLst/>
              <a:cxnLst/>
              <a:rect l="l" t="t" r="r" b="b"/>
              <a:pathLst>
                <a:path w="6297" h="5393" extrusionOk="0">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8" name="Google Shape;12808;p65"/>
            <p:cNvSpPr/>
            <p:nvPr/>
          </p:nvSpPr>
          <p:spPr>
            <a:xfrm>
              <a:off x="4128325" y="2639125"/>
              <a:ext cx="44000" cy="81025"/>
            </a:xfrm>
            <a:custGeom>
              <a:avLst/>
              <a:gdLst/>
              <a:ahLst/>
              <a:cxnLst/>
              <a:rect l="l" t="t" r="r" b="b"/>
              <a:pathLst>
                <a:path w="1760" h="3241" extrusionOk="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09" name="Google Shape;12809;p65"/>
            <p:cNvSpPr/>
            <p:nvPr/>
          </p:nvSpPr>
          <p:spPr>
            <a:xfrm>
              <a:off x="4138350" y="2690825"/>
              <a:ext cx="25" cy="800"/>
            </a:xfrm>
            <a:custGeom>
              <a:avLst/>
              <a:gdLst/>
              <a:ahLst/>
              <a:cxnLst/>
              <a:rect l="l" t="t" r="r" b="b"/>
              <a:pathLst>
                <a:path w="1" h="32" extrusionOk="0">
                  <a:moveTo>
                    <a:pt x="1" y="31"/>
                  </a:moveTo>
                  <a:cubicBezTo>
                    <a:pt x="1" y="0"/>
                    <a:pt x="1" y="0"/>
                    <a:pt x="1" y="0"/>
                  </a:cubicBezTo>
                  <a:lnTo>
                    <a:pt x="1" y="0"/>
                  </a:lnTo>
                  <a:cubicBezTo>
                    <a:pt x="1" y="0"/>
                    <a:pt x="1"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0" name="Google Shape;12810;p65"/>
            <p:cNvSpPr/>
            <p:nvPr/>
          </p:nvSpPr>
          <p:spPr>
            <a:xfrm>
              <a:off x="4328925" y="2762000"/>
              <a:ext cx="10825" cy="35325"/>
            </a:xfrm>
            <a:custGeom>
              <a:avLst/>
              <a:gdLst/>
              <a:ahLst/>
              <a:cxnLst/>
              <a:rect l="l" t="t" r="r" b="b"/>
              <a:pathLst>
                <a:path w="433" h="1413" extrusionOk="0">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1" name="Google Shape;12811;p65"/>
            <p:cNvSpPr/>
            <p:nvPr/>
          </p:nvSpPr>
          <p:spPr>
            <a:xfrm>
              <a:off x="3994075" y="2464225"/>
              <a:ext cx="372675" cy="361625"/>
            </a:xfrm>
            <a:custGeom>
              <a:avLst/>
              <a:gdLst/>
              <a:ahLst/>
              <a:cxnLst/>
              <a:rect l="l" t="t" r="r" b="b"/>
              <a:pathLst>
                <a:path w="14907" h="14465" extrusionOk="0">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2" name="Google Shape;12812;p65"/>
            <p:cNvSpPr/>
            <p:nvPr/>
          </p:nvSpPr>
          <p:spPr>
            <a:xfrm>
              <a:off x="4253325" y="2682325"/>
              <a:ext cx="86425" cy="41700"/>
            </a:xfrm>
            <a:custGeom>
              <a:avLst/>
              <a:gdLst/>
              <a:ahLst/>
              <a:cxnLst/>
              <a:rect l="l" t="t" r="r" b="b"/>
              <a:pathLst>
                <a:path w="3457" h="1668" extrusionOk="0">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3" name="Google Shape;12813;p65"/>
            <p:cNvSpPr/>
            <p:nvPr/>
          </p:nvSpPr>
          <p:spPr>
            <a:xfrm>
              <a:off x="4252550" y="2740150"/>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4" name="Google Shape;12814;p65"/>
            <p:cNvSpPr/>
            <p:nvPr/>
          </p:nvSpPr>
          <p:spPr>
            <a:xfrm>
              <a:off x="4277225" y="2740150"/>
              <a:ext cx="14675" cy="10100"/>
            </a:xfrm>
            <a:custGeom>
              <a:avLst/>
              <a:gdLst/>
              <a:ahLst/>
              <a:cxnLst/>
              <a:rect l="l" t="t" r="r" b="b"/>
              <a:pathLst>
                <a:path w="587" h="404" extrusionOk="0">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5" name="Google Shape;12815;p65"/>
            <p:cNvSpPr/>
            <p:nvPr/>
          </p:nvSpPr>
          <p:spPr>
            <a:xfrm>
              <a:off x="4301925" y="2740150"/>
              <a:ext cx="14675" cy="10100"/>
            </a:xfrm>
            <a:custGeom>
              <a:avLst/>
              <a:gdLst/>
              <a:ahLst/>
              <a:cxnLst/>
              <a:rect l="l" t="t" r="r" b="b"/>
              <a:pathLst>
                <a:path w="587" h="404" extrusionOk="0">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6" name="Google Shape;12816;p65"/>
            <p:cNvSpPr/>
            <p:nvPr/>
          </p:nvSpPr>
          <p:spPr>
            <a:xfrm>
              <a:off x="4327375" y="2740150"/>
              <a:ext cx="13900" cy="10100"/>
            </a:xfrm>
            <a:custGeom>
              <a:avLst/>
              <a:gdLst/>
              <a:ahLst/>
              <a:cxnLst/>
              <a:rect l="l" t="t" r="r" b="b"/>
              <a:pathLst>
                <a:path w="556" h="404" extrusionOk="0">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7" name="Google Shape;12817;p65"/>
            <p:cNvSpPr/>
            <p:nvPr/>
          </p:nvSpPr>
          <p:spPr>
            <a:xfrm>
              <a:off x="4252550" y="2763300"/>
              <a:ext cx="13900" cy="10100"/>
            </a:xfrm>
            <a:custGeom>
              <a:avLst/>
              <a:gdLst/>
              <a:ahLst/>
              <a:cxnLst/>
              <a:rect l="l" t="t" r="r" b="b"/>
              <a:pathLst>
                <a:path w="556" h="404" extrusionOk="0">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8" name="Google Shape;12818;p65"/>
            <p:cNvSpPr/>
            <p:nvPr/>
          </p:nvSpPr>
          <p:spPr>
            <a:xfrm>
              <a:off x="4277225" y="2763300"/>
              <a:ext cx="14675" cy="10100"/>
            </a:xfrm>
            <a:custGeom>
              <a:avLst/>
              <a:gdLst/>
              <a:ahLst/>
              <a:cxnLst/>
              <a:rect l="l" t="t" r="r" b="b"/>
              <a:pathLst>
                <a:path w="587" h="404" extrusionOk="0">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9" name="Google Shape;12819;p65"/>
            <p:cNvSpPr/>
            <p:nvPr/>
          </p:nvSpPr>
          <p:spPr>
            <a:xfrm>
              <a:off x="4301925" y="2761800"/>
              <a:ext cx="14675" cy="10825"/>
            </a:xfrm>
            <a:custGeom>
              <a:avLst/>
              <a:gdLst/>
              <a:ahLst/>
              <a:cxnLst/>
              <a:rect l="l" t="t" r="r" b="b"/>
              <a:pathLst>
                <a:path w="587" h="433" extrusionOk="0">
                  <a:moveTo>
                    <a:pt x="309" y="0"/>
                  </a:moveTo>
                  <a:cubicBezTo>
                    <a:pt x="0" y="0"/>
                    <a:pt x="0" y="433"/>
                    <a:pt x="309" y="433"/>
                  </a:cubicBezTo>
                  <a:cubicBezTo>
                    <a:pt x="587" y="433"/>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0" name="Google Shape;12820;p65"/>
            <p:cNvSpPr/>
            <p:nvPr/>
          </p:nvSpPr>
          <p:spPr>
            <a:xfrm>
              <a:off x="4252550" y="27865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1" name="Google Shape;12821;p65"/>
            <p:cNvSpPr/>
            <p:nvPr/>
          </p:nvSpPr>
          <p:spPr>
            <a:xfrm>
              <a:off x="4277225" y="2786500"/>
              <a:ext cx="14700" cy="10825"/>
            </a:xfrm>
            <a:custGeom>
              <a:avLst/>
              <a:gdLst/>
              <a:ahLst/>
              <a:cxnLst/>
              <a:rect l="l" t="t" r="r" b="b"/>
              <a:pathLst>
                <a:path w="588" h="433" extrusionOk="0">
                  <a:moveTo>
                    <a:pt x="279" y="0"/>
                  </a:moveTo>
                  <a:cubicBezTo>
                    <a:pt x="1" y="0"/>
                    <a:pt x="1" y="432"/>
                    <a:pt x="279" y="432"/>
                  </a:cubicBezTo>
                  <a:cubicBezTo>
                    <a:pt x="587" y="432"/>
                    <a:pt x="587"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2" name="Google Shape;12822;p65"/>
            <p:cNvSpPr/>
            <p:nvPr/>
          </p:nvSpPr>
          <p:spPr>
            <a:xfrm>
              <a:off x="4301925" y="27865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23" name="Google Shape;12823;p65"/>
          <p:cNvSpPr/>
          <p:nvPr/>
        </p:nvSpPr>
        <p:spPr>
          <a:xfrm>
            <a:off x="4756609" y="1768868"/>
            <a:ext cx="364175" cy="355725"/>
          </a:xfrm>
          <a:custGeom>
            <a:avLst/>
            <a:gdLst/>
            <a:ahLst/>
            <a:cxnLst/>
            <a:rect l="l" t="t" r="r" b="b"/>
            <a:pathLst>
              <a:path w="14567" h="14229" extrusionOk="0">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24" name="Google Shape;12824;p65"/>
          <p:cNvGrpSpPr/>
          <p:nvPr/>
        </p:nvGrpSpPr>
        <p:grpSpPr>
          <a:xfrm>
            <a:off x="1067815" y="3466328"/>
            <a:ext cx="361900" cy="274675"/>
            <a:chOff x="5505525" y="1948600"/>
            <a:chExt cx="361900" cy="274675"/>
          </a:xfrm>
        </p:grpSpPr>
        <p:sp>
          <p:nvSpPr>
            <p:cNvPr id="12825" name="Google Shape;12825;p65"/>
            <p:cNvSpPr/>
            <p:nvPr/>
          </p:nvSpPr>
          <p:spPr>
            <a:xfrm>
              <a:off x="5505525" y="1948600"/>
              <a:ext cx="361900" cy="274675"/>
            </a:xfrm>
            <a:custGeom>
              <a:avLst/>
              <a:gdLst/>
              <a:ahLst/>
              <a:cxnLst/>
              <a:rect l="l" t="t" r="r" b="b"/>
              <a:pathLst>
                <a:path w="14476" h="10987" extrusionOk="0">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6" name="Google Shape;12826;p65"/>
            <p:cNvSpPr/>
            <p:nvPr/>
          </p:nvSpPr>
          <p:spPr>
            <a:xfrm>
              <a:off x="5632850" y="2094425"/>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7" name="Google Shape;12827;p65"/>
            <p:cNvSpPr/>
            <p:nvPr/>
          </p:nvSpPr>
          <p:spPr>
            <a:xfrm>
              <a:off x="5632850" y="2146075"/>
              <a:ext cx="114200" cy="10075"/>
            </a:xfrm>
            <a:custGeom>
              <a:avLst/>
              <a:gdLst/>
              <a:ahLst/>
              <a:cxnLst/>
              <a:rect l="l" t="t" r="r" b="b"/>
              <a:pathLst>
                <a:path w="4568" h="403" extrusionOk="0">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8" name="Google Shape;12828;p65"/>
            <p:cNvSpPr/>
            <p:nvPr/>
          </p:nvSpPr>
          <p:spPr>
            <a:xfrm>
              <a:off x="5632850" y="2170800"/>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9" name="Google Shape;12829;p65"/>
            <p:cNvSpPr/>
            <p:nvPr/>
          </p:nvSpPr>
          <p:spPr>
            <a:xfrm>
              <a:off x="5632850" y="2119875"/>
              <a:ext cx="114200" cy="10825"/>
            </a:xfrm>
            <a:custGeom>
              <a:avLst/>
              <a:gdLst/>
              <a:ahLst/>
              <a:cxnLst/>
              <a:rect l="l" t="t" r="r" b="b"/>
              <a:pathLst>
                <a:path w="4568" h="433" extrusionOk="0">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0" name="Google Shape;12830;p65"/>
            <p:cNvSpPr/>
            <p:nvPr/>
          </p:nvSpPr>
          <p:spPr>
            <a:xfrm>
              <a:off x="5543350" y="2093650"/>
              <a:ext cx="75625" cy="87975"/>
            </a:xfrm>
            <a:custGeom>
              <a:avLst/>
              <a:gdLst/>
              <a:ahLst/>
              <a:cxnLst/>
              <a:rect l="l" t="t" r="r" b="b"/>
              <a:pathLst>
                <a:path w="3025" h="3519" extrusionOk="0">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1" name="Google Shape;12831;p65"/>
            <p:cNvSpPr/>
            <p:nvPr/>
          </p:nvSpPr>
          <p:spPr>
            <a:xfrm>
              <a:off x="5543350" y="1989475"/>
              <a:ext cx="206025" cy="79500"/>
            </a:xfrm>
            <a:custGeom>
              <a:avLst/>
              <a:gdLst/>
              <a:ahLst/>
              <a:cxnLst/>
              <a:rect l="l" t="t" r="r" b="b"/>
              <a:pathLst>
                <a:path w="8241" h="3180" extrusionOk="0">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32" name="Google Shape;12832;p65"/>
          <p:cNvSpPr/>
          <p:nvPr/>
        </p:nvSpPr>
        <p:spPr>
          <a:xfrm>
            <a:off x="1763246" y="3422341"/>
            <a:ext cx="361100" cy="362650"/>
          </a:xfrm>
          <a:custGeom>
            <a:avLst/>
            <a:gdLst/>
            <a:ahLst/>
            <a:cxnLst/>
            <a:rect l="l" t="t" r="r" b="b"/>
            <a:pathLst>
              <a:path w="14444" h="14506" extrusionOk="0">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833" name="Google Shape;12833;p65"/>
          <p:cNvGrpSpPr/>
          <p:nvPr/>
        </p:nvGrpSpPr>
        <p:grpSpPr>
          <a:xfrm>
            <a:off x="6252859" y="2326611"/>
            <a:ext cx="379625" cy="362650"/>
            <a:chOff x="2488025" y="3563250"/>
            <a:chExt cx="379625" cy="362650"/>
          </a:xfrm>
        </p:grpSpPr>
        <p:sp>
          <p:nvSpPr>
            <p:cNvPr id="12834" name="Google Shape;12834;p65"/>
            <p:cNvSpPr/>
            <p:nvPr/>
          </p:nvSpPr>
          <p:spPr>
            <a:xfrm>
              <a:off x="2767325" y="3563625"/>
              <a:ext cx="32425" cy="28950"/>
            </a:xfrm>
            <a:custGeom>
              <a:avLst/>
              <a:gdLst/>
              <a:ahLst/>
              <a:cxnLst/>
              <a:rect l="l" t="t" r="r" b="b"/>
              <a:pathLst>
                <a:path w="1297" h="1158" extrusionOk="0">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5" name="Google Shape;12835;p65"/>
            <p:cNvSpPr/>
            <p:nvPr/>
          </p:nvSpPr>
          <p:spPr>
            <a:xfrm>
              <a:off x="2758050" y="3712525"/>
              <a:ext cx="33200" cy="28975"/>
            </a:xfrm>
            <a:custGeom>
              <a:avLst/>
              <a:gdLst/>
              <a:ahLst/>
              <a:cxnLst/>
              <a:rect l="l" t="t" r="r" b="b"/>
              <a:pathLst>
                <a:path w="1328" h="1159" extrusionOk="0">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6" name="Google Shape;12836;p65"/>
            <p:cNvSpPr/>
            <p:nvPr/>
          </p:nvSpPr>
          <p:spPr>
            <a:xfrm>
              <a:off x="2561300" y="3686100"/>
              <a:ext cx="32450" cy="28575"/>
            </a:xfrm>
            <a:custGeom>
              <a:avLst/>
              <a:gdLst/>
              <a:ahLst/>
              <a:cxnLst/>
              <a:rect l="l" t="t" r="r" b="b"/>
              <a:pathLst>
                <a:path w="1298" h="1143" extrusionOk="0">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7" name="Google Shape;12837;p65"/>
            <p:cNvSpPr/>
            <p:nvPr/>
          </p:nvSpPr>
          <p:spPr>
            <a:xfrm>
              <a:off x="2497275" y="3821325"/>
              <a:ext cx="33200" cy="29525"/>
            </a:xfrm>
            <a:custGeom>
              <a:avLst/>
              <a:gdLst/>
              <a:ahLst/>
              <a:cxnLst/>
              <a:rect l="l" t="t" r="r" b="b"/>
              <a:pathLst>
                <a:path w="1328" h="1181" extrusionOk="0">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8" name="Google Shape;12838;p65"/>
            <p:cNvSpPr/>
            <p:nvPr/>
          </p:nvSpPr>
          <p:spPr>
            <a:xfrm>
              <a:off x="2831350" y="3821325"/>
              <a:ext cx="29350" cy="29725"/>
            </a:xfrm>
            <a:custGeom>
              <a:avLst/>
              <a:gdLst/>
              <a:ahLst/>
              <a:cxnLst/>
              <a:rect l="l" t="t" r="r" b="b"/>
              <a:pathLst>
                <a:path w="1174" h="1189" extrusionOk="0">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9" name="Google Shape;12839;p65"/>
            <p:cNvSpPr/>
            <p:nvPr/>
          </p:nvSpPr>
          <p:spPr>
            <a:xfrm>
              <a:off x="2794325" y="3895975"/>
              <a:ext cx="32425" cy="29350"/>
            </a:xfrm>
            <a:custGeom>
              <a:avLst/>
              <a:gdLst/>
              <a:ahLst/>
              <a:cxnLst/>
              <a:rect l="l" t="t" r="r" b="b"/>
              <a:pathLst>
                <a:path w="1297" h="1174" extrusionOk="0">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0" name="Google Shape;12840;p65"/>
            <p:cNvSpPr/>
            <p:nvPr/>
          </p:nvSpPr>
          <p:spPr>
            <a:xfrm>
              <a:off x="2532775" y="3895575"/>
              <a:ext cx="33175" cy="30325"/>
            </a:xfrm>
            <a:custGeom>
              <a:avLst/>
              <a:gdLst/>
              <a:ahLst/>
              <a:cxnLst/>
              <a:rect l="l" t="t" r="r" b="b"/>
              <a:pathLst>
                <a:path w="1327" h="1213" extrusionOk="0">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1" name="Google Shape;12841;p65"/>
            <p:cNvSpPr/>
            <p:nvPr/>
          </p:nvSpPr>
          <p:spPr>
            <a:xfrm>
              <a:off x="2488025" y="3563250"/>
              <a:ext cx="379625" cy="362075"/>
            </a:xfrm>
            <a:custGeom>
              <a:avLst/>
              <a:gdLst/>
              <a:ahLst/>
              <a:cxnLst/>
              <a:rect l="l" t="t" r="r" b="b"/>
              <a:pathLst>
                <a:path w="15185" h="14483" extrusionOk="0">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42" name="Google Shape;12842;p65"/>
          <p:cNvGrpSpPr/>
          <p:nvPr/>
        </p:nvGrpSpPr>
        <p:grpSpPr>
          <a:xfrm>
            <a:off x="6261346" y="2882555"/>
            <a:ext cx="362650" cy="362500"/>
            <a:chOff x="6250075" y="2464125"/>
            <a:chExt cx="362650" cy="362500"/>
          </a:xfrm>
        </p:grpSpPr>
        <p:sp>
          <p:nvSpPr>
            <p:cNvPr id="12843" name="Google Shape;12843;p65"/>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4" name="Google Shape;12844;p65"/>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5" name="Google Shape;12845;p65"/>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6" name="Google Shape;12846;p65"/>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7" name="Google Shape;12847;p65"/>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48" name="Google Shape;12848;p65"/>
          <p:cNvGrpSpPr/>
          <p:nvPr/>
        </p:nvGrpSpPr>
        <p:grpSpPr>
          <a:xfrm>
            <a:off x="5477659" y="2327374"/>
            <a:ext cx="361900" cy="361125"/>
            <a:chOff x="1740375" y="3563425"/>
            <a:chExt cx="361900" cy="361125"/>
          </a:xfrm>
        </p:grpSpPr>
        <p:sp>
          <p:nvSpPr>
            <p:cNvPr id="12849" name="Google Shape;12849;p65"/>
            <p:cNvSpPr/>
            <p:nvPr/>
          </p:nvSpPr>
          <p:spPr>
            <a:xfrm>
              <a:off x="1758900" y="3629800"/>
              <a:ext cx="133500" cy="115050"/>
            </a:xfrm>
            <a:custGeom>
              <a:avLst/>
              <a:gdLst/>
              <a:ahLst/>
              <a:cxnLst/>
              <a:rect l="l" t="t" r="r" b="b"/>
              <a:pathLst>
                <a:path w="5340" h="4602" extrusionOk="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0" name="Google Shape;12850;p65"/>
            <p:cNvSpPr/>
            <p:nvPr/>
          </p:nvSpPr>
          <p:spPr>
            <a:xfrm>
              <a:off x="1740375" y="3563425"/>
              <a:ext cx="361900" cy="361125"/>
            </a:xfrm>
            <a:custGeom>
              <a:avLst/>
              <a:gdLst/>
              <a:ahLst/>
              <a:cxnLst/>
              <a:rect l="l" t="t" r="r" b="b"/>
              <a:pathLst>
                <a:path w="14476" h="14445" extrusionOk="0">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1" name="Google Shape;12851;p65"/>
            <p:cNvSpPr/>
            <p:nvPr/>
          </p:nvSpPr>
          <p:spPr>
            <a:xfrm>
              <a:off x="1775875" y="3759400"/>
              <a:ext cx="116525" cy="10050"/>
            </a:xfrm>
            <a:custGeom>
              <a:avLst/>
              <a:gdLst/>
              <a:ahLst/>
              <a:cxnLst/>
              <a:rect l="l" t="t" r="r" b="b"/>
              <a:pathLst>
                <a:path w="4661" h="402" extrusionOk="0">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2" name="Google Shape;12852;p65"/>
            <p:cNvSpPr/>
            <p:nvPr/>
          </p:nvSpPr>
          <p:spPr>
            <a:xfrm>
              <a:off x="1775875" y="3784100"/>
              <a:ext cx="85675" cy="10825"/>
            </a:xfrm>
            <a:custGeom>
              <a:avLst/>
              <a:gdLst/>
              <a:ahLst/>
              <a:cxnLst/>
              <a:rect l="l" t="t" r="r" b="b"/>
              <a:pathLst>
                <a:path w="3427" h="433" extrusionOk="0">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3" name="Google Shape;12853;p65"/>
            <p:cNvSpPr/>
            <p:nvPr/>
          </p:nvSpPr>
          <p:spPr>
            <a:xfrm>
              <a:off x="1927100" y="3695375"/>
              <a:ext cx="38600" cy="99550"/>
            </a:xfrm>
            <a:custGeom>
              <a:avLst/>
              <a:gdLst/>
              <a:ahLst/>
              <a:cxnLst/>
              <a:rect l="l" t="t" r="r" b="b"/>
              <a:pathLst>
                <a:path w="1544" h="3982" extrusionOk="0">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4" name="Google Shape;12854;p65"/>
            <p:cNvSpPr/>
            <p:nvPr/>
          </p:nvSpPr>
          <p:spPr>
            <a:xfrm>
              <a:off x="2035900" y="3673000"/>
              <a:ext cx="38600" cy="121925"/>
            </a:xfrm>
            <a:custGeom>
              <a:avLst/>
              <a:gdLst/>
              <a:ahLst/>
              <a:cxnLst/>
              <a:rect l="l" t="t" r="r" b="b"/>
              <a:pathLst>
                <a:path w="1544" h="4877" extrusionOk="0">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5" name="Google Shape;12855;p65"/>
            <p:cNvSpPr/>
            <p:nvPr/>
          </p:nvSpPr>
          <p:spPr>
            <a:xfrm>
              <a:off x="1981875" y="3720050"/>
              <a:ext cx="37825" cy="74875"/>
            </a:xfrm>
            <a:custGeom>
              <a:avLst/>
              <a:gdLst/>
              <a:ahLst/>
              <a:cxnLst/>
              <a:rect l="l" t="t" r="r" b="b"/>
              <a:pathLst>
                <a:path w="1513" h="2995" extrusionOk="0">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6" name="Google Shape;12856;p65"/>
            <p:cNvSpPr/>
            <p:nvPr/>
          </p:nvSpPr>
          <p:spPr>
            <a:xfrm>
              <a:off x="1930075" y="3621700"/>
              <a:ext cx="145175" cy="85850"/>
            </a:xfrm>
            <a:custGeom>
              <a:avLst/>
              <a:gdLst/>
              <a:ahLst/>
              <a:cxnLst/>
              <a:rect l="l" t="t" r="r" b="b"/>
              <a:pathLst>
                <a:path w="5807" h="3434" extrusionOk="0">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57" name="Google Shape;12857;p65"/>
          <p:cNvGrpSpPr/>
          <p:nvPr/>
        </p:nvGrpSpPr>
        <p:grpSpPr>
          <a:xfrm>
            <a:off x="3955891" y="3422728"/>
            <a:ext cx="388100" cy="361875"/>
            <a:chOff x="980425" y="2463975"/>
            <a:chExt cx="388100" cy="361875"/>
          </a:xfrm>
        </p:grpSpPr>
        <p:sp>
          <p:nvSpPr>
            <p:cNvPr id="12858" name="Google Shape;12858;p65"/>
            <p:cNvSpPr/>
            <p:nvPr/>
          </p:nvSpPr>
          <p:spPr>
            <a:xfrm>
              <a:off x="1016675" y="2754850"/>
              <a:ext cx="60975" cy="44000"/>
            </a:xfrm>
            <a:custGeom>
              <a:avLst/>
              <a:gdLst/>
              <a:ahLst/>
              <a:cxnLst/>
              <a:rect l="l" t="t" r="r" b="b"/>
              <a:pathLst>
                <a:path w="2439" h="1760" extrusionOk="0">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9" name="Google Shape;12859;p65"/>
            <p:cNvSpPr/>
            <p:nvPr/>
          </p:nvSpPr>
          <p:spPr>
            <a:xfrm>
              <a:off x="980425" y="2463975"/>
              <a:ext cx="388100" cy="361875"/>
            </a:xfrm>
            <a:custGeom>
              <a:avLst/>
              <a:gdLst/>
              <a:ahLst/>
              <a:cxnLst/>
              <a:rect l="l" t="t" r="r" b="b"/>
              <a:pathLst>
                <a:path w="15524" h="14475" extrusionOk="0">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0" name="Google Shape;12860;p65"/>
            <p:cNvSpPr/>
            <p:nvPr/>
          </p:nvSpPr>
          <p:spPr>
            <a:xfrm>
              <a:off x="1225775" y="2694200"/>
              <a:ext cx="66375" cy="72825"/>
            </a:xfrm>
            <a:custGeom>
              <a:avLst/>
              <a:gdLst/>
              <a:ahLst/>
              <a:cxnLst/>
              <a:rect l="l" t="t" r="r" b="b"/>
              <a:pathLst>
                <a:path w="2655" h="2913" extrusionOk="0">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1" name="Google Shape;12861;p65"/>
            <p:cNvSpPr/>
            <p:nvPr/>
          </p:nvSpPr>
          <p:spPr>
            <a:xfrm>
              <a:off x="1247375" y="277877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62" name="Google Shape;12862;p65"/>
          <p:cNvGrpSpPr/>
          <p:nvPr/>
        </p:nvGrpSpPr>
        <p:grpSpPr>
          <a:xfrm>
            <a:off x="1762071" y="2909768"/>
            <a:ext cx="363450" cy="308075"/>
            <a:chOff x="4004075" y="3040325"/>
            <a:chExt cx="363450" cy="308075"/>
          </a:xfrm>
        </p:grpSpPr>
        <p:sp>
          <p:nvSpPr>
            <p:cNvPr id="12863" name="Google Shape;12863;p65"/>
            <p:cNvSpPr/>
            <p:nvPr/>
          </p:nvSpPr>
          <p:spPr>
            <a:xfrm>
              <a:off x="4068500" y="3040325"/>
              <a:ext cx="235575" cy="60300"/>
            </a:xfrm>
            <a:custGeom>
              <a:avLst/>
              <a:gdLst/>
              <a:ahLst/>
              <a:cxnLst/>
              <a:rect l="l" t="t" r="r" b="b"/>
              <a:pathLst>
                <a:path w="9423" h="2412" extrusionOk="0">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4" name="Google Shape;12864;p65"/>
            <p:cNvSpPr/>
            <p:nvPr/>
          </p:nvSpPr>
          <p:spPr>
            <a:xfrm>
              <a:off x="4068325" y="3288375"/>
              <a:ext cx="235175" cy="60025"/>
            </a:xfrm>
            <a:custGeom>
              <a:avLst/>
              <a:gdLst/>
              <a:ahLst/>
              <a:cxnLst/>
              <a:rect l="l" t="t" r="r" b="b"/>
              <a:pathLst>
                <a:path w="9407" h="2401" extrusionOk="0">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5" name="Google Shape;12865;p65"/>
            <p:cNvSpPr/>
            <p:nvPr/>
          </p:nvSpPr>
          <p:spPr>
            <a:xfrm>
              <a:off x="41345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6" name="Google Shape;12866;p65"/>
            <p:cNvSpPr/>
            <p:nvPr/>
          </p:nvSpPr>
          <p:spPr>
            <a:xfrm>
              <a:off x="4247925" y="3109775"/>
              <a:ext cx="119600" cy="170525"/>
            </a:xfrm>
            <a:custGeom>
              <a:avLst/>
              <a:gdLst/>
              <a:ahLst/>
              <a:cxnLst/>
              <a:rect l="l" t="t" r="r" b="b"/>
              <a:pathLst>
                <a:path w="4784" h="6821" extrusionOk="0">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7" name="Google Shape;12867;p65"/>
            <p:cNvSpPr/>
            <p:nvPr/>
          </p:nvSpPr>
          <p:spPr>
            <a:xfrm>
              <a:off x="4269525" y="3130600"/>
              <a:ext cx="76400" cy="124425"/>
            </a:xfrm>
            <a:custGeom>
              <a:avLst/>
              <a:gdLst/>
              <a:ahLst/>
              <a:cxnLst/>
              <a:rect l="l" t="t" r="r" b="b"/>
              <a:pathLst>
                <a:path w="3056" h="4977" extrusionOk="0">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68" name="Google Shape;12868;p65"/>
            <p:cNvSpPr/>
            <p:nvPr/>
          </p:nvSpPr>
          <p:spPr>
            <a:xfrm>
              <a:off x="4004075" y="3109100"/>
              <a:ext cx="118875" cy="171225"/>
            </a:xfrm>
            <a:custGeom>
              <a:avLst/>
              <a:gdLst/>
              <a:ahLst/>
              <a:cxnLst/>
              <a:rect l="l" t="t" r="r" b="b"/>
              <a:pathLst>
                <a:path w="4755" h="6849" extrusionOk="0">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69" name="Google Shape;12869;p65"/>
          <p:cNvGrpSpPr/>
          <p:nvPr/>
        </p:nvGrpSpPr>
        <p:grpSpPr>
          <a:xfrm>
            <a:off x="1067040" y="2909768"/>
            <a:ext cx="363450" cy="308075"/>
            <a:chOff x="3251825" y="3040325"/>
            <a:chExt cx="363450" cy="308075"/>
          </a:xfrm>
        </p:grpSpPr>
        <p:sp>
          <p:nvSpPr>
            <p:cNvPr id="12870" name="Google Shape;12870;p65"/>
            <p:cNvSpPr/>
            <p:nvPr/>
          </p:nvSpPr>
          <p:spPr>
            <a:xfrm>
              <a:off x="3496425" y="3109375"/>
              <a:ext cx="118850" cy="170350"/>
            </a:xfrm>
            <a:custGeom>
              <a:avLst/>
              <a:gdLst/>
              <a:ahLst/>
              <a:cxnLst/>
              <a:rect l="l" t="t" r="r" b="b"/>
              <a:pathLst>
                <a:path w="4754" h="6814" extrusionOk="0">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1" name="Google Shape;12871;p65"/>
            <p:cNvSpPr/>
            <p:nvPr/>
          </p:nvSpPr>
          <p:spPr>
            <a:xfrm>
              <a:off x="33807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2" name="Google Shape;12872;p65"/>
            <p:cNvSpPr/>
            <p:nvPr/>
          </p:nvSpPr>
          <p:spPr>
            <a:xfrm>
              <a:off x="3251825" y="3109175"/>
              <a:ext cx="120400" cy="171150"/>
            </a:xfrm>
            <a:custGeom>
              <a:avLst/>
              <a:gdLst/>
              <a:ahLst/>
              <a:cxnLst/>
              <a:rect l="l" t="t" r="r" b="b"/>
              <a:pathLst>
                <a:path w="4816" h="6846" extrusionOk="0">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3" name="Google Shape;12873;p65"/>
            <p:cNvSpPr/>
            <p:nvPr/>
          </p:nvSpPr>
          <p:spPr>
            <a:xfrm>
              <a:off x="3316350" y="3040325"/>
              <a:ext cx="236250" cy="60300"/>
            </a:xfrm>
            <a:custGeom>
              <a:avLst/>
              <a:gdLst/>
              <a:ahLst/>
              <a:cxnLst/>
              <a:rect l="l" t="t" r="r" b="b"/>
              <a:pathLst>
                <a:path w="9450" h="2412" extrusionOk="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4" name="Google Shape;12874;p65"/>
            <p:cNvSpPr/>
            <p:nvPr/>
          </p:nvSpPr>
          <p:spPr>
            <a:xfrm>
              <a:off x="3316725" y="3288375"/>
              <a:ext cx="235275" cy="60025"/>
            </a:xfrm>
            <a:custGeom>
              <a:avLst/>
              <a:gdLst/>
              <a:ahLst/>
              <a:cxnLst/>
              <a:rect l="l" t="t" r="r" b="b"/>
              <a:pathLst>
                <a:path w="9411" h="2401" extrusionOk="0">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75" name="Google Shape;12875;p65"/>
          <p:cNvGrpSpPr/>
          <p:nvPr/>
        </p:nvGrpSpPr>
        <p:grpSpPr>
          <a:xfrm>
            <a:off x="3217659" y="3975199"/>
            <a:ext cx="367050" cy="363225"/>
            <a:chOff x="3252625" y="1904050"/>
            <a:chExt cx="367050" cy="363225"/>
          </a:xfrm>
        </p:grpSpPr>
        <p:sp>
          <p:nvSpPr>
            <p:cNvPr id="12876" name="Google Shape;12876;p65"/>
            <p:cNvSpPr/>
            <p:nvPr/>
          </p:nvSpPr>
          <p:spPr>
            <a:xfrm>
              <a:off x="3542725" y="1925625"/>
              <a:ext cx="37050" cy="67550"/>
            </a:xfrm>
            <a:custGeom>
              <a:avLst/>
              <a:gdLst/>
              <a:ahLst/>
              <a:cxnLst/>
              <a:rect l="l" t="t" r="r" b="b"/>
              <a:pathLst>
                <a:path w="1482" h="2702" extrusionOk="0">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7" name="Google Shape;12877;p65"/>
            <p:cNvSpPr/>
            <p:nvPr/>
          </p:nvSpPr>
          <p:spPr>
            <a:xfrm>
              <a:off x="3252625" y="1904050"/>
              <a:ext cx="367050" cy="363225"/>
            </a:xfrm>
            <a:custGeom>
              <a:avLst/>
              <a:gdLst/>
              <a:ahLst/>
              <a:cxnLst/>
              <a:rect l="l" t="t" r="r" b="b"/>
              <a:pathLst>
                <a:path w="14682" h="14529" extrusionOk="0">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8" name="Google Shape;12878;p65"/>
            <p:cNvSpPr/>
            <p:nvPr/>
          </p:nvSpPr>
          <p:spPr>
            <a:xfrm>
              <a:off x="3346750" y="2079950"/>
              <a:ext cx="46325" cy="43625"/>
            </a:xfrm>
            <a:custGeom>
              <a:avLst/>
              <a:gdLst/>
              <a:ahLst/>
              <a:cxnLst/>
              <a:rect l="l" t="t" r="r" b="b"/>
              <a:pathLst>
                <a:path w="1853" h="1745" extrusionOk="0">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79" name="Google Shape;12879;p65"/>
            <p:cNvSpPr/>
            <p:nvPr/>
          </p:nvSpPr>
          <p:spPr>
            <a:xfrm>
              <a:off x="3474825" y="2079950"/>
              <a:ext cx="47075" cy="43625"/>
            </a:xfrm>
            <a:custGeom>
              <a:avLst/>
              <a:gdLst/>
              <a:ahLst/>
              <a:cxnLst/>
              <a:rect l="l" t="t" r="r" b="b"/>
              <a:pathLst>
                <a:path w="1883" h="1745" extrusionOk="0">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0" name="Google Shape;12880;p65"/>
            <p:cNvSpPr/>
            <p:nvPr/>
          </p:nvSpPr>
          <p:spPr>
            <a:xfrm>
              <a:off x="3423900" y="2085150"/>
              <a:ext cx="20850" cy="10825"/>
            </a:xfrm>
            <a:custGeom>
              <a:avLst/>
              <a:gdLst/>
              <a:ahLst/>
              <a:cxnLst/>
              <a:rect l="l" t="t" r="r" b="b"/>
              <a:pathLst>
                <a:path w="834" h="433" extrusionOk="0">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81" name="Google Shape;12881;p65"/>
            <p:cNvSpPr/>
            <p:nvPr/>
          </p:nvSpPr>
          <p:spPr>
            <a:xfrm>
              <a:off x="3423900" y="2103550"/>
              <a:ext cx="20850" cy="10175"/>
            </a:xfrm>
            <a:custGeom>
              <a:avLst/>
              <a:gdLst/>
              <a:ahLst/>
              <a:cxnLst/>
              <a:rect l="l" t="t" r="r" b="b"/>
              <a:pathLst>
                <a:path w="834" h="407" extrusionOk="0">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882" name="Google Shape;12882;p65"/>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rPr>
              <a:t>Digital Marketing</a:t>
            </a:r>
            <a:endParaRPr sz="1600" dirty="0">
              <a:solidFill>
                <a:schemeClr val="lt1"/>
              </a:solidFill>
            </a:endParaRPr>
          </a:p>
        </p:txBody>
      </p:sp>
      <p:sp>
        <p:nvSpPr>
          <p:cNvPr id="12883" name="Google Shape;12883;p6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887"/>
        <p:cNvGrpSpPr/>
        <p:nvPr/>
      </p:nvGrpSpPr>
      <p:grpSpPr>
        <a:xfrm>
          <a:off x="0" y="0"/>
          <a:ext cx="0" cy="0"/>
          <a:chOff x="0" y="0"/>
          <a:chExt cx="0" cy="0"/>
        </a:xfrm>
      </p:grpSpPr>
      <p:grpSp>
        <p:nvGrpSpPr>
          <p:cNvPr id="12888" name="Google Shape;12888;p66"/>
          <p:cNvGrpSpPr/>
          <p:nvPr/>
        </p:nvGrpSpPr>
        <p:grpSpPr>
          <a:xfrm>
            <a:off x="1058571" y="1728647"/>
            <a:ext cx="349000" cy="308675"/>
            <a:chOff x="4720050" y="2514000"/>
            <a:chExt cx="349000" cy="308675"/>
          </a:xfrm>
        </p:grpSpPr>
        <p:sp>
          <p:nvSpPr>
            <p:cNvPr id="12889" name="Google Shape;12889;p66"/>
            <p:cNvSpPr/>
            <p:nvPr/>
          </p:nvSpPr>
          <p:spPr>
            <a:xfrm>
              <a:off x="4720050" y="2514000"/>
              <a:ext cx="349000" cy="308675"/>
            </a:xfrm>
            <a:custGeom>
              <a:avLst/>
              <a:gdLst/>
              <a:ahLst/>
              <a:cxnLst/>
              <a:rect l="l" t="t" r="r" b="b"/>
              <a:pathLst>
                <a:path w="13960" h="12347" extrusionOk="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0" name="Google Shape;12890;p66"/>
            <p:cNvSpPr/>
            <p:nvPr/>
          </p:nvSpPr>
          <p:spPr>
            <a:xfrm>
              <a:off x="4899950" y="2695450"/>
              <a:ext cx="101625" cy="78350"/>
            </a:xfrm>
            <a:custGeom>
              <a:avLst/>
              <a:gdLst/>
              <a:ahLst/>
              <a:cxnLst/>
              <a:rect l="l" t="t" r="r" b="b"/>
              <a:pathLst>
                <a:path w="4065" h="3134" extrusionOk="0">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1" name="Google Shape;12891;p66"/>
            <p:cNvSpPr/>
            <p:nvPr/>
          </p:nvSpPr>
          <p:spPr>
            <a:xfrm>
              <a:off x="4842575" y="2718525"/>
              <a:ext cx="11650" cy="10300"/>
            </a:xfrm>
            <a:custGeom>
              <a:avLst/>
              <a:gdLst/>
              <a:ahLst/>
              <a:cxnLst/>
              <a:rect l="l" t="t" r="r" b="b"/>
              <a:pathLst>
                <a:path w="466" h="412" extrusionOk="0">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2" name="Google Shape;12892;p66"/>
            <p:cNvSpPr/>
            <p:nvPr/>
          </p:nvSpPr>
          <p:spPr>
            <a:xfrm>
              <a:off x="4841950" y="2699300"/>
              <a:ext cx="11500" cy="7500"/>
            </a:xfrm>
            <a:custGeom>
              <a:avLst/>
              <a:gdLst/>
              <a:ahLst/>
              <a:cxnLst/>
              <a:rect l="l" t="t" r="r" b="b"/>
              <a:pathLst>
                <a:path w="460" h="300" extrusionOk="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3" name="Google Shape;12893;p66"/>
            <p:cNvSpPr/>
            <p:nvPr/>
          </p:nvSpPr>
          <p:spPr>
            <a:xfrm>
              <a:off x="4841225" y="2679175"/>
              <a:ext cx="11450" cy="7900"/>
            </a:xfrm>
            <a:custGeom>
              <a:avLst/>
              <a:gdLst/>
              <a:ahLst/>
              <a:cxnLst/>
              <a:rect l="l" t="t" r="r" b="b"/>
              <a:pathLst>
                <a:path w="458" h="316" extrusionOk="0">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4" name="Google Shape;12894;p66"/>
            <p:cNvSpPr/>
            <p:nvPr/>
          </p:nvSpPr>
          <p:spPr>
            <a:xfrm>
              <a:off x="4856525" y="2731750"/>
              <a:ext cx="11675" cy="10275"/>
            </a:xfrm>
            <a:custGeom>
              <a:avLst/>
              <a:gdLst/>
              <a:ahLst/>
              <a:cxnLst/>
              <a:rect l="l" t="t" r="r" b="b"/>
              <a:pathLst>
                <a:path w="467" h="411" extrusionOk="0">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5" name="Google Shape;12895;p66"/>
            <p:cNvSpPr/>
            <p:nvPr/>
          </p:nvSpPr>
          <p:spPr>
            <a:xfrm>
              <a:off x="4875925" y="2731750"/>
              <a:ext cx="11650" cy="10275"/>
            </a:xfrm>
            <a:custGeom>
              <a:avLst/>
              <a:gdLst/>
              <a:ahLst/>
              <a:cxnLst/>
              <a:rect l="l" t="t" r="r" b="b"/>
              <a:pathLst>
                <a:path w="466" h="411" extrusionOk="0">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96" name="Google Shape;12896;p66"/>
          <p:cNvGrpSpPr/>
          <p:nvPr/>
        </p:nvGrpSpPr>
        <p:grpSpPr>
          <a:xfrm>
            <a:off x="1732947" y="1784561"/>
            <a:ext cx="349000" cy="267575"/>
            <a:chOff x="3960075" y="2532600"/>
            <a:chExt cx="349000" cy="267575"/>
          </a:xfrm>
        </p:grpSpPr>
        <p:sp>
          <p:nvSpPr>
            <p:cNvPr id="12897" name="Google Shape;12897;p66"/>
            <p:cNvSpPr/>
            <p:nvPr/>
          </p:nvSpPr>
          <p:spPr>
            <a:xfrm>
              <a:off x="4224900" y="2553550"/>
              <a:ext cx="11275" cy="7900"/>
            </a:xfrm>
            <a:custGeom>
              <a:avLst/>
              <a:gdLst/>
              <a:ahLst/>
              <a:cxnLst/>
              <a:rect l="l" t="t" r="r" b="b"/>
              <a:pathLst>
                <a:path w="451" h="316" extrusionOk="0">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8" name="Google Shape;12898;p66"/>
            <p:cNvSpPr/>
            <p:nvPr/>
          </p:nvSpPr>
          <p:spPr>
            <a:xfrm>
              <a:off x="4245850" y="2553550"/>
              <a:ext cx="12025" cy="7900"/>
            </a:xfrm>
            <a:custGeom>
              <a:avLst/>
              <a:gdLst/>
              <a:ahLst/>
              <a:cxnLst/>
              <a:rect l="l" t="t" r="r" b="b"/>
              <a:pathLst>
                <a:path w="481" h="316" extrusionOk="0">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9" name="Google Shape;12899;p66"/>
            <p:cNvSpPr/>
            <p:nvPr/>
          </p:nvSpPr>
          <p:spPr>
            <a:xfrm>
              <a:off x="4267375" y="2553550"/>
              <a:ext cx="11450" cy="7900"/>
            </a:xfrm>
            <a:custGeom>
              <a:avLst/>
              <a:gdLst/>
              <a:ahLst/>
              <a:cxnLst/>
              <a:rect l="l" t="t" r="r" b="b"/>
              <a:pathLst>
                <a:path w="458" h="316" extrusionOk="0">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0" name="Google Shape;12900;p66"/>
            <p:cNvSpPr/>
            <p:nvPr/>
          </p:nvSpPr>
          <p:spPr>
            <a:xfrm>
              <a:off x="3960075" y="2532600"/>
              <a:ext cx="349000" cy="267575"/>
            </a:xfrm>
            <a:custGeom>
              <a:avLst/>
              <a:gdLst/>
              <a:ahLst/>
              <a:cxnLst/>
              <a:rect l="l" t="t" r="r" b="b"/>
              <a:pathLst>
                <a:path w="13960" h="10703" extrusionOk="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1" name="Google Shape;12901;p66"/>
            <p:cNvSpPr/>
            <p:nvPr/>
          </p:nvSpPr>
          <p:spPr>
            <a:xfrm>
              <a:off x="3983350" y="2627800"/>
              <a:ext cx="146575" cy="101225"/>
            </a:xfrm>
            <a:custGeom>
              <a:avLst/>
              <a:gdLst/>
              <a:ahLst/>
              <a:cxnLst/>
              <a:rect l="l" t="t" r="r" b="b"/>
              <a:pathLst>
                <a:path w="5863" h="4049" extrusionOk="0">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2" name="Google Shape;12902;p66"/>
            <p:cNvSpPr/>
            <p:nvPr/>
          </p:nvSpPr>
          <p:spPr>
            <a:xfrm>
              <a:off x="4177975" y="2608600"/>
              <a:ext cx="10125" cy="10125"/>
            </a:xfrm>
            <a:custGeom>
              <a:avLst/>
              <a:gdLst/>
              <a:ahLst/>
              <a:cxnLst/>
              <a:rect l="l" t="t" r="r" b="b"/>
              <a:pathLst>
                <a:path w="405" h="405" extrusionOk="0">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3" name="Google Shape;12903;p66"/>
            <p:cNvSpPr/>
            <p:nvPr/>
          </p:nvSpPr>
          <p:spPr>
            <a:xfrm>
              <a:off x="4175650" y="2638075"/>
              <a:ext cx="12450" cy="10875"/>
            </a:xfrm>
            <a:custGeom>
              <a:avLst/>
              <a:gdLst/>
              <a:ahLst/>
              <a:cxnLst/>
              <a:rect l="l" t="t" r="r" b="b"/>
              <a:pathLst>
                <a:path w="498" h="435" extrusionOk="0">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4" name="Google Shape;12904;p66"/>
            <p:cNvSpPr/>
            <p:nvPr/>
          </p:nvSpPr>
          <p:spPr>
            <a:xfrm>
              <a:off x="4177975" y="2668325"/>
              <a:ext cx="10125" cy="10100"/>
            </a:xfrm>
            <a:custGeom>
              <a:avLst/>
              <a:gdLst/>
              <a:ahLst/>
              <a:cxnLst/>
              <a:rect l="l" t="t" r="r" b="b"/>
              <a:pathLst>
                <a:path w="405" h="404" extrusionOk="0">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5" name="Google Shape;12905;p66"/>
            <p:cNvSpPr/>
            <p:nvPr/>
          </p:nvSpPr>
          <p:spPr>
            <a:xfrm>
              <a:off x="4175650" y="2697800"/>
              <a:ext cx="12450" cy="10100"/>
            </a:xfrm>
            <a:custGeom>
              <a:avLst/>
              <a:gdLst/>
              <a:ahLst/>
              <a:cxnLst/>
              <a:rect l="l" t="t" r="r" b="b"/>
              <a:pathLst>
                <a:path w="498" h="404" extrusionOk="0">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6" name="Google Shape;12906;p66"/>
            <p:cNvSpPr/>
            <p:nvPr/>
          </p:nvSpPr>
          <p:spPr>
            <a:xfrm>
              <a:off x="4177975" y="2728025"/>
              <a:ext cx="10125" cy="10125"/>
            </a:xfrm>
            <a:custGeom>
              <a:avLst/>
              <a:gdLst/>
              <a:ahLst/>
              <a:cxnLst/>
              <a:rect l="l" t="t" r="r" b="b"/>
              <a:pathLst>
                <a:path w="405" h="405" extrusionOk="0">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7" name="Google Shape;12907;p66"/>
            <p:cNvSpPr/>
            <p:nvPr/>
          </p:nvSpPr>
          <p:spPr>
            <a:xfrm>
              <a:off x="4196600" y="2608600"/>
              <a:ext cx="81450" cy="10125"/>
            </a:xfrm>
            <a:custGeom>
              <a:avLst/>
              <a:gdLst/>
              <a:ahLst/>
              <a:cxnLst/>
              <a:rect l="l" t="t" r="r" b="b"/>
              <a:pathLst>
                <a:path w="3258" h="405" extrusionOk="0">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8" name="Google Shape;12908;p66"/>
            <p:cNvSpPr/>
            <p:nvPr/>
          </p:nvSpPr>
          <p:spPr>
            <a:xfrm>
              <a:off x="4195050" y="2638075"/>
              <a:ext cx="85325" cy="10875"/>
            </a:xfrm>
            <a:custGeom>
              <a:avLst/>
              <a:gdLst/>
              <a:ahLst/>
              <a:cxnLst/>
              <a:rect l="l" t="t" r="r" b="b"/>
              <a:pathLst>
                <a:path w="3413" h="435" extrusionOk="0">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9" name="Google Shape;12909;p66"/>
            <p:cNvSpPr/>
            <p:nvPr/>
          </p:nvSpPr>
          <p:spPr>
            <a:xfrm>
              <a:off x="4196600" y="2668325"/>
              <a:ext cx="81450" cy="10100"/>
            </a:xfrm>
            <a:custGeom>
              <a:avLst/>
              <a:gdLst/>
              <a:ahLst/>
              <a:cxnLst/>
              <a:rect l="l" t="t" r="r" b="b"/>
              <a:pathLst>
                <a:path w="3258" h="404" extrusionOk="0">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0" name="Google Shape;12910;p66"/>
            <p:cNvSpPr/>
            <p:nvPr/>
          </p:nvSpPr>
          <p:spPr>
            <a:xfrm>
              <a:off x="4195050" y="2697800"/>
              <a:ext cx="85325" cy="10100"/>
            </a:xfrm>
            <a:custGeom>
              <a:avLst/>
              <a:gdLst/>
              <a:ahLst/>
              <a:cxnLst/>
              <a:rect l="l" t="t" r="r" b="b"/>
              <a:pathLst>
                <a:path w="3413" h="404" extrusionOk="0">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1" name="Google Shape;12911;p66"/>
            <p:cNvSpPr/>
            <p:nvPr/>
          </p:nvSpPr>
          <p:spPr>
            <a:xfrm>
              <a:off x="4196600" y="2728025"/>
              <a:ext cx="81450" cy="10125"/>
            </a:xfrm>
            <a:custGeom>
              <a:avLst/>
              <a:gdLst/>
              <a:ahLst/>
              <a:cxnLst/>
              <a:rect l="l" t="t" r="r" b="b"/>
              <a:pathLst>
                <a:path w="3258" h="405" extrusionOk="0">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912" name="Google Shape;12912;p66"/>
          <p:cNvSpPr/>
          <p:nvPr/>
        </p:nvSpPr>
        <p:spPr>
          <a:xfrm>
            <a:off x="3227597" y="1805474"/>
            <a:ext cx="349000" cy="225750"/>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13" name="Google Shape;12913;p66"/>
          <p:cNvGrpSpPr/>
          <p:nvPr/>
        </p:nvGrpSpPr>
        <p:grpSpPr>
          <a:xfrm>
            <a:off x="3993516" y="1820248"/>
            <a:ext cx="349775" cy="196200"/>
            <a:chOff x="2443225" y="2532550"/>
            <a:chExt cx="349775" cy="268400"/>
          </a:xfrm>
        </p:grpSpPr>
        <p:sp>
          <p:nvSpPr>
            <p:cNvPr id="12914" name="Google Shape;12914;p66"/>
            <p:cNvSpPr/>
            <p:nvPr/>
          </p:nvSpPr>
          <p:spPr>
            <a:xfrm>
              <a:off x="2443225" y="2532550"/>
              <a:ext cx="349775" cy="268400"/>
            </a:xfrm>
            <a:custGeom>
              <a:avLst/>
              <a:gdLst/>
              <a:ahLst/>
              <a:cxnLst/>
              <a:rect l="l" t="t" r="r" b="b"/>
              <a:pathLst>
                <a:path w="13991" h="10736" extrusionOk="0">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5" name="Google Shape;12915;p66"/>
            <p:cNvSpPr/>
            <p:nvPr/>
          </p:nvSpPr>
          <p:spPr>
            <a:xfrm>
              <a:off x="2555675" y="2562075"/>
              <a:ext cx="31825" cy="31825"/>
            </a:xfrm>
            <a:custGeom>
              <a:avLst/>
              <a:gdLst/>
              <a:ahLst/>
              <a:cxnLst/>
              <a:rect l="l" t="t" r="r" b="b"/>
              <a:pathLst>
                <a:path w="1273" h="1273" extrusionOk="0">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6" name="Google Shape;12916;p66"/>
            <p:cNvSpPr/>
            <p:nvPr/>
          </p:nvSpPr>
          <p:spPr>
            <a:xfrm>
              <a:off x="2555675" y="2613950"/>
              <a:ext cx="31825" cy="31900"/>
            </a:xfrm>
            <a:custGeom>
              <a:avLst/>
              <a:gdLst/>
              <a:ahLst/>
              <a:cxnLst/>
              <a:rect l="l" t="t" r="r" b="b"/>
              <a:pathLst>
                <a:path w="1273" h="1276" extrusionOk="0">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7" name="Google Shape;12917;p66"/>
            <p:cNvSpPr/>
            <p:nvPr/>
          </p:nvSpPr>
          <p:spPr>
            <a:xfrm>
              <a:off x="2555675" y="2665225"/>
              <a:ext cx="31825" cy="31825"/>
            </a:xfrm>
            <a:custGeom>
              <a:avLst/>
              <a:gdLst/>
              <a:ahLst/>
              <a:cxnLst/>
              <a:rect l="l" t="t" r="r" b="b"/>
              <a:pathLst>
                <a:path w="1273" h="1273" extrusionOk="0">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8" name="Google Shape;12918;p66"/>
            <p:cNvSpPr/>
            <p:nvPr/>
          </p:nvSpPr>
          <p:spPr>
            <a:xfrm>
              <a:off x="2555675" y="2717175"/>
              <a:ext cx="31825" cy="31825"/>
            </a:xfrm>
            <a:custGeom>
              <a:avLst/>
              <a:gdLst/>
              <a:ahLst/>
              <a:cxnLst/>
              <a:rect l="l" t="t" r="r" b="b"/>
              <a:pathLst>
                <a:path w="1273" h="1273" extrusionOk="0">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9" name="Google Shape;12919;p66"/>
            <p:cNvSpPr/>
            <p:nvPr/>
          </p:nvSpPr>
          <p:spPr>
            <a:xfrm>
              <a:off x="2596325" y="2563375"/>
              <a:ext cx="87325" cy="10475"/>
            </a:xfrm>
            <a:custGeom>
              <a:avLst/>
              <a:gdLst/>
              <a:ahLst/>
              <a:cxnLst/>
              <a:rect l="l" t="t" r="r" b="b"/>
              <a:pathLst>
                <a:path w="3493" h="419" extrusionOk="0">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0" name="Google Shape;12920;p66"/>
            <p:cNvSpPr/>
            <p:nvPr/>
          </p:nvSpPr>
          <p:spPr>
            <a:xfrm>
              <a:off x="2595225" y="2583025"/>
              <a:ext cx="33375" cy="10875"/>
            </a:xfrm>
            <a:custGeom>
              <a:avLst/>
              <a:gdLst/>
              <a:ahLst/>
              <a:cxnLst/>
              <a:rect l="l" t="t" r="r" b="b"/>
              <a:pathLst>
                <a:path w="1335" h="435" extrusionOk="0">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1" name="Google Shape;12921;p66"/>
            <p:cNvSpPr/>
            <p:nvPr/>
          </p:nvSpPr>
          <p:spPr>
            <a:xfrm>
              <a:off x="2595225" y="2614825"/>
              <a:ext cx="90750" cy="10100"/>
            </a:xfrm>
            <a:custGeom>
              <a:avLst/>
              <a:gdLst/>
              <a:ahLst/>
              <a:cxnLst/>
              <a:rect l="l" t="t" r="r" b="b"/>
              <a:pathLst>
                <a:path w="3630" h="404" extrusionOk="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2" name="Google Shape;12922;p66"/>
            <p:cNvSpPr/>
            <p:nvPr/>
          </p:nvSpPr>
          <p:spPr>
            <a:xfrm>
              <a:off x="2596775" y="2634200"/>
              <a:ext cx="30275" cy="10100"/>
            </a:xfrm>
            <a:custGeom>
              <a:avLst/>
              <a:gdLst/>
              <a:ahLst/>
              <a:cxnLst/>
              <a:rect l="l" t="t" r="r" b="b"/>
              <a:pathLst>
                <a:path w="1211" h="404" extrusionOk="0">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3" name="Google Shape;12923;p66"/>
            <p:cNvSpPr/>
            <p:nvPr/>
          </p:nvSpPr>
          <p:spPr>
            <a:xfrm>
              <a:off x="2596450" y="2666500"/>
              <a:ext cx="87200" cy="9875"/>
            </a:xfrm>
            <a:custGeom>
              <a:avLst/>
              <a:gdLst/>
              <a:ahLst/>
              <a:cxnLst/>
              <a:rect l="l" t="t" r="r" b="b"/>
              <a:pathLst>
                <a:path w="3488" h="395" extrusionOk="0">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4" name="Google Shape;12924;p66"/>
            <p:cNvSpPr/>
            <p:nvPr/>
          </p:nvSpPr>
          <p:spPr>
            <a:xfrm>
              <a:off x="2595225" y="2686150"/>
              <a:ext cx="33375" cy="10125"/>
            </a:xfrm>
            <a:custGeom>
              <a:avLst/>
              <a:gdLst/>
              <a:ahLst/>
              <a:cxnLst/>
              <a:rect l="l" t="t" r="r" b="b"/>
              <a:pathLst>
                <a:path w="1335" h="405" extrusionOk="0">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5" name="Google Shape;12925;p66"/>
            <p:cNvSpPr/>
            <p:nvPr/>
          </p:nvSpPr>
          <p:spPr>
            <a:xfrm>
              <a:off x="2596775" y="2718725"/>
              <a:ext cx="87650" cy="10100"/>
            </a:xfrm>
            <a:custGeom>
              <a:avLst/>
              <a:gdLst/>
              <a:ahLst/>
              <a:cxnLst/>
              <a:rect l="l" t="t" r="r" b="b"/>
              <a:pathLst>
                <a:path w="3506" h="404" extrusionOk="0">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6" name="Google Shape;12926;p66"/>
            <p:cNvSpPr/>
            <p:nvPr/>
          </p:nvSpPr>
          <p:spPr>
            <a:xfrm>
              <a:off x="2597550" y="2738125"/>
              <a:ext cx="29500" cy="10100"/>
            </a:xfrm>
            <a:custGeom>
              <a:avLst/>
              <a:gdLst/>
              <a:ahLst/>
              <a:cxnLst/>
              <a:rect l="l" t="t" r="r" b="b"/>
              <a:pathLst>
                <a:path w="1180" h="404" extrusionOk="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27" name="Google Shape;12927;p66"/>
          <p:cNvGrpSpPr/>
          <p:nvPr/>
        </p:nvGrpSpPr>
        <p:grpSpPr>
          <a:xfrm>
            <a:off x="4725466" y="1769449"/>
            <a:ext cx="349000" cy="297800"/>
            <a:chOff x="1680925" y="2517875"/>
            <a:chExt cx="349000" cy="297800"/>
          </a:xfrm>
        </p:grpSpPr>
        <p:sp>
          <p:nvSpPr>
            <p:cNvPr id="12928" name="Google Shape;12928;p66"/>
            <p:cNvSpPr/>
            <p:nvPr/>
          </p:nvSpPr>
          <p:spPr>
            <a:xfrm>
              <a:off x="1946525" y="2568275"/>
              <a:ext cx="11275" cy="7900"/>
            </a:xfrm>
            <a:custGeom>
              <a:avLst/>
              <a:gdLst/>
              <a:ahLst/>
              <a:cxnLst/>
              <a:rect l="l" t="t" r="r" b="b"/>
              <a:pathLst>
                <a:path w="451" h="316" extrusionOk="0">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9" name="Google Shape;12929;p66"/>
            <p:cNvSpPr/>
            <p:nvPr/>
          </p:nvSpPr>
          <p:spPr>
            <a:xfrm>
              <a:off x="1967075" y="2568275"/>
              <a:ext cx="11675" cy="10125"/>
            </a:xfrm>
            <a:custGeom>
              <a:avLst/>
              <a:gdLst/>
              <a:ahLst/>
              <a:cxnLst/>
              <a:rect l="l" t="t" r="r" b="b"/>
              <a:pathLst>
                <a:path w="467" h="405" extrusionOk="0">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0" name="Google Shape;12930;p66"/>
            <p:cNvSpPr/>
            <p:nvPr/>
          </p:nvSpPr>
          <p:spPr>
            <a:xfrm>
              <a:off x="1989000" y="256827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1" name="Google Shape;12931;p66"/>
            <p:cNvSpPr/>
            <p:nvPr/>
          </p:nvSpPr>
          <p:spPr>
            <a:xfrm>
              <a:off x="1680925" y="2517875"/>
              <a:ext cx="349000" cy="297800"/>
            </a:xfrm>
            <a:custGeom>
              <a:avLst/>
              <a:gdLst/>
              <a:ahLst/>
              <a:cxnLst/>
              <a:rect l="l" t="t" r="r" b="b"/>
              <a:pathLst>
                <a:path w="13960" h="11912" extrusionOk="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2" name="Google Shape;12932;p66"/>
            <p:cNvSpPr/>
            <p:nvPr/>
          </p:nvSpPr>
          <p:spPr>
            <a:xfrm>
              <a:off x="1708850" y="2623350"/>
              <a:ext cx="124875" cy="32600"/>
            </a:xfrm>
            <a:custGeom>
              <a:avLst/>
              <a:gdLst/>
              <a:ahLst/>
              <a:cxnLst/>
              <a:rect l="l" t="t" r="r" b="b"/>
              <a:pathLst>
                <a:path w="4995" h="1304" extrusionOk="0">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3" name="Google Shape;12933;p66"/>
            <p:cNvSpPr/>
            <p:nvPr/>
          </p:nvSpPr>
          <p:spPr>
            <a:xfrm>
              <a:off x="1715825" y="2670650"/>
              <a:ext cx="111700" cy="10100"/>
            </a:xfrm>
            <a:custGeom>
              <a:avLst/>
              <a:gdLst/>
              <a:ahLst/>
              <a:cxnLst/>
              <a:rect l="l" t="t" r="r" b="b"/>
              <a:pathLst>
                <a:path w="4468" h="404" extrusionOk="0">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4" name="Google Shape;12934;p66"/>
            <p:cNvSpPr/>
            <p:nvPr/>
          </p:nvSpPr>
          <p:spPr>
            <a:xfrm>
              <a:off x="1718150" y="2695200"/>
              <a:ext cx="108275" cy="10500"/>
            </a:xfrm>
            <a:custGeom>
              <a:avLst/>
              <a:gdLst/>
              <a:ahLst/>
              <a:cxnLst/>
              <a:rect l="l" t="t" r="r" b="b"/>
              <a:pathLst>
                <a:path w="4331" h="420" extrusionOk="0">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5" name="Google Shape;12935;p66"/>
            <p:cNvSpPr/>
            <p:nvPr/>
          </p:nvSpPr>
          <p:spPr>
            <a:xfrm>
              <a:off x="1715825" y="2720275"/>
              <a:ext cx="111700" cy="10875"/>
            </a:xfrm>
            <a:custGeom>
              <a:avLst/>
              <a:gdLst/>
              <a:ahLst/>
              <a:cxnLst/>
              <a:rect l="l" t="t" r="r" b="b"/>
              <a:pathLst>
                <a:path w="4468" h="435" extrusionOk="0">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6" name="Google Shape;12936;p66"/>
            <p:cNvSpPr/>
            <p:nvPr/>
          </p:nvSpPr>
          <p:spPr>
            <a:xfrm>
              <a:off x="1877125" y="2623350"/>
              <a:ext cx="125650" cy="32600"/>
            </a:xfrm>
            <a:custGeom>
              <a:avLst/>
              <a:gdLst/>
              <a:ahLst/>
              <a:cxnLst/>
              <a:rect l="l" t="t" r="r" b="b"/>
              <a:pathLst>
                <a:path w="5026" h="1304" extrusionOk="0">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7" name="Google Shape;12937;p66"/>
            <p:cNvSpPr/>
            <p:nvPr/>
          </p:nvSpPr>
          <p:spPr>
            <a:xfrm>
              <a:off x="1877125" y="2748200"/>
              <a:ext cx="125650" cy="31825"/>
            </a:xfrm>
            <a:custGeom>
              <a:avLst/>
              <a:gdLst/>
              <a:ahLst/>
              <a:cxnLst/>
              <a:rect l="l" t="t" r="r" b="b"/>
              <a:pathLst>
                <a:path w="5026" h="1273" extrusionOk="0">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8" name="Google Shape;12938;p66"/>
            <p:cNvSpPr/>
            <p:nvPr/>
          </p:nvSpPr>
          <p:spPr>
            <a:xfrm>
              <a:off x="1709625" y="2748200"/>
              <a:ext cx="124875" cy="31825"/>
            </a:xfrm>
            <a:custGeom>
              <a:avLst/>
              <a:gdLst/>
              <a:ahLst/>
              <a:cxnLst/>
              <a:rect l="l" t="t" r="r" b="b"/>
              <a:pathLst>
                <a:path w="4995" h="1273" extrusionOk="0">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9" name="Google Shape;12939;p66"/>
            <p:cNvSpPr/>
            <p:nvPr/>
          </p:nvSpPr>
          <p:spPr>
            <a:xfrm>
              <a:off x="1884875" y="2670650"/>
              <a:ext cx="111700" cy="10100"/>
            </a:xfrm>
            <a:custGeom>
              <a:avLst/>
              <a:gdLst/>
              <a:ahLst/>
              <a:cxnLst/>
              <a:rect l="l" t="t" r="r" b="b"/>
              <a:pathLst>
                <a:path w="4468" h="404" extrusionOk="0">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0" name="Google Shape;12940;p66"/>
            <p:cNvSpPr/>
            <p:nvPr/>
          </p:nvSpPr>
          <p:spPr>
            <a:xfrm>
              <a:off x="1886100" y="2695975"/>
              <a:ext cx="109250" cy="9850"/>
            </a:xfrm>
            <a:custGeom>
              <a:avLst/>
              <a:gdLst/>
              <a:ahLst/>
              <a:cxnLst/>
              <a:rect l="l" t="t" r="r" b="b"/>
              <a:pathLst>
                <a:path w="4370" h="394" extrusionOk="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1" name="Google Shape;12941;p66"/>
            <p:cNvSpPr/>
            <p:nvPr/>
          </p:nvSpPr>
          <p:spPr>
            <a:xfrm>
              <a:off x="1884875" y="2720275"/>
              <a:ext cx="111700" cy="10875"/>
            </a:xfrm>
            <a:custGeom>
              <a:avLst/>
              <a:gdLst/>
              <a:ahLst/>
              <a:cxnLst/>
              <a:rect l="l" t="t" r="r" b="b"/>
              <a:pathLst>
                <a:path w="4468" h="435" extrusionOk="0">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42" name="Google Shape;12942;p66"/>
          <p:cNvGrpSpPr/>
          <p:nvPr/>
        </p:nvGrpSpPr>
        <p:grpSpPr>
          <a:xfrm>
            <a:off x="6275159" y="1767599"/>
            <a:ext cx="348975" cy="301500"/>
            <a:chOff x="7719625" y="3086300"/>
            <a:chExt cx="348975" cy="301500"/>
          </a:xfrm>
        </p:grpSpPr>
        <p:sp>
          <p:nvSpPr>
            <p:cNvPr id="12943" name="Google Shape;12943;p66"/>
            <p:cNvSpPr/>
            <p:nvPr/>
          </p:nvSpPr>
          <p:spPr>
            <a:xfrm>
              <a:off x="7719625" y="3086300"/>
              <a:ext cx="348975" cy="301500"/>
            </a:xfrm>
            <a:custGeom>
              <a:avLst/>
              <a:gdLst/>
              <a:ahLst/>
              <a:cxnLst/>
              <a:rect l="l" t="t" r="r" b="b"/>
              <a:pathLst>
                <a:path w="13959" h="12060" extrusionOk="0">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4" name="Google Shape;12944;p66"/>
            <p:cNvSpPr/>
            <p:nvPr/>
          </p:nvSpPr>
          <p:spPr>
            <a:xfrm>
              <a:off x="7778550" y="3139800"/>
              <a:ext cx="40350" cy="10900"/>
            </a:xfrm>
            <a:custGeom>
              <a:avLst/>
              <a:gdLst/>
              <a:ahLst/>
              <a:cxnLst/>
              <a:rect l="l" t="t" r="r" b="b"/>
              <a:pathLst>
                <a:path w="1614" h="436" extrusionOk="0">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5" name="Google Shape;12945;p66"/>
            <p:cNvSpPr/>
            <p:nvPr/>
          </p:nvSpPr>
          <p:spPr>
            <a:xfrm>
              <a:off x="7780875" y="3163600"/>
              <a:ext cx="36875" cy="9850"/>
            </a:xfrm>
            <a:custGeom>
              <a:avLst/>
              <a:gdLst/>
              <a:ahLst/>
              <a:cxnLst/>
              <a:rect l="l" t="t" r="r" b="b"/>
              <a:pathLst>
                <a:path w="1475" h="394" extrusionOk="0">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6" name="Google Shape;12946;p66"/>
            <p:cNvSpPr/>
            <p:nvPr/>
          </p:nvSpPr>
          <p:spPr>
            <a:xfrm>
              <a:off x="7778550" y="3186350"/>
              <a:ext cx="40350" cy="10875"/>
            </a:xfrm>
            <a:custGeom>
              <a:avLst/>
              <a:gdLst/>
              <a:ahLst/>
              <a:cxnLst/>
              <a:rect l="l" t="t" r="r" b="b"/>
              <a:pathLst>
                <a:path w="1614" h="435" extrusionOk="0">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7" name="Google Shape;12947;p66"/>
            <p:cNvSpPr/>
            <p:nvPr/>
          </p:nvSpPr>
          <p:spPr>
            <a:xfrm>
              <a:off x="7778550" y="3210375"/>
              <a:ext cx="96950" cy="10100"/>
            </a:xfrm>
            <a:custGeom>
              <a:avLst/>
              <a:gdLst/>
              <a:ahLst/>
              <a:cxnLst/>
              <a:rect l="l" t="t" r="r" b="b"/>
              <a:pathLst>
                <a:path w="3878" h="404"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8" name="Google Shape;12948;p66"/>
            <p:cNvSpPr/>
            <p:nvPr/>
          </p:nvSpPr>
          <p:spPr>
            <a:xfrm>
              <a:off x="7778550" y="3235200"/>
              <a:ext cx="96950" cy="10100"/>
            </a:xfrm>
            <a:custGeom>
              <a:avLst/>
              <a:gdLst/>
              <a:ahLst/>
              <a:cxnLst/>
              <a:rect l="l" t="t" r="r" b="b"/>
              <a:pathLst>
                <a:path w="3878" h="404" extrusionOk="0">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9" name="Google Shape;12949;p66"/>
            <p:cNvSpPr/>
            <p:nvPr/>
          </p:nvSpPr>
          <p:spPr>
            <a:xfrm>
              <a:off x="7778550" y="3260000"/>
              <a:ext cx="96950" cy="10125"/>
            </a:xfrm>
            <a:custGeom>
              <a:avLst/>
              <a:gdLst/>
              <a:ahLst/>
              <a:cxnLst/>
              <a:rect l="l" t="t" r="r" b="b"/>
              <a:pathLst>
                <a:path w="3878" h="405"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0" name="Google Shape;12950;p66"/>
            <p:cNvSpPr/>
            <p:nvPr/>
          </p:nvSpPr>
          <p:spPr>
            <a:xfrm>
              <a:off x="7917375" y="3210375"/>
              <a:ext cx="97725" cy="10100"/>
            </a:xfrm>
            <a:custGeom>
              <a:avLst/>
              <a:gdLst/>
              <a:ahLst/>
              <a:cxnLst/>
              <a:rect l="l" t="t" r="r" b="b"/>
              <a:pathLst>
                <a:path w="3909" h="404"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1" name="Google Shape;12951;p66"/>
            <p:cNvSpPr/>
            <p:nvPr/>
          </p:nvSpPr>
          <p:spPr>
            <a:xfrm>
              <a:off x="7917375" y="3235200"/>
              <a:ext cx="97725" cy="10100"/>
            </a:xfrm>
            <a:custGeom>
              <a:avLst/>
              <a:gdLst/>
              <a:ahLst/>
              <a:cxnLst/>
              <a:rect l="l" t="t" r="r" b="b"/>
              <a:pathLst>
                <a:path w="3909" h="404" extrusionOk="0">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2" name="Google Shape;12952;p66"/>
            <p:cNvSpPr/>
            <p:nvPr/>
          </p:nvSpPr>
          <p:spPr>
            <a:xfrm>
              <a:off x="7917375" y="3260000"/>
              <a:ext cx="97725" cy="10125"/>
            </a:xfrm>
            <a:custGeom>
              <a:avLst/>
              <a:gdLst/>
              <a:ahLst/>
              <a:cxnLst/>
              <a:rect l="l" t="t" r="r" b="b"/>
              <a:pathLst>
                <a:path w="3909" h="405"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3" name="Google Shape;12953;p66"/>
            <p:cNvSpPr/>
            <p:nvPr/>
          </p:nvSpPr>
          <p:spPr>
            <a:xfrm>
              <a:off x="7921250" y="3132050"/>
              <a:ext cx="89975" cy="63625"/>
            </a:xfrm>
            <a:custGeom>
              <a:avLst/>
              <a:gdLst/>
              <a:ahLst/>
              <a:cxnLst/>
              <a:rect l="l" t="t" r="r" b="b"/>
              <a:pathLst>
                <a:path w="3599" h="2545" extrusionOk="0">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54" name="Google Shape;12954;p66"/>
          <p:cNvGrpSpPr/>
          <p:nvPr/>
        </p:nvGrpSpPr>
        <p:grpSpPr>
          <a:xfrm>
            <a:off x="7745342" y="1769836"/>
            <a:ext cx="349000" cy="297025"/>
            <a:chOff x="6217500" y="3088625"/>
            <a:chExt cx="349000" cy="297025"/>
          </a:xfrm>
        </p:grpSpPr>
        <p:sp>
          <p:nvSpPr>
            <p:cNvPr id="12955" name="Google Shape;12955;p66"/>
            <p:cNvSpPr/>
            <p:nvPr/>
          </p:nvSpPr>
          <p:spPr>
            <a:xfrm>
              <a:off x="6484275" y="3139025"/>
              <a:ext cx="9325" cy="10125"/>
            </a:xfrm>
            <a:custGeom>
              <a:avLst/>
              <a:gdLst/>
              <a:ahLst/>
              <a:cxnLst/>
              <a:rect l="l" t="t" r="r" b="b"/>
              <a:pathLst>
                <a:path w="373" h="405" extrusionOk="0">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6" name="Google Shape;12956;p66"/>
            <p:cNvSpPr/>
            <p:nvPr/>
          </p:nvSpPr>
          <p:spPr>
            <a:xfrm>
              <a:off x="6504000" y="3139025"/>
              <a:ext cx="11325" cy="7550"/>
            </a:xfrm>
            <a:custGeom>
              <a:avLst/>
              <a:gdLst/>
              <a:ahLst/>
              <a:cxnLst/>
              <a:rect l="l" t="t" r="r" b="b"/>
              <a:pathLst>
                <a:path w="453" h="302" extrusionOk="0">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7" name="Google Shape;12957;p66"/>
            <p:cNvSpPr/>
            <p:nvPr/>
          </p:nvSpPr>
          <p:spPr>
            <a:xfrm>
              <a:off x="6524950" y="3139025"/>
              <a:ext cx="11300" cy="7550"/>
            </a:xfrm>
            <a:custGeom>
              <a:avLst/>
              <a:gdLst/>
              <a:ahLst/>
              <a:cxnLst/>
              <a:rect l="l" t="t" r="r" b="b"/>
              <a:pathLst>
                <a:path w="452" h="302" extrusionOk="0">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8" name="Google Shape;12958;p66"/>
            <p:cNvSpPr/>
            <p:nvPr/>
          </p:nvSpPr>
          <p:spPr>
            <a:xfrm>
              <a:off x="6217500" y="3088625"/>
              <a:ext cx="349000" cy="297025"/>
            </a:xfrm>
            <a:custGeom>
              <a:avLst/>
              <a:gdLst/>
              <a:ahLst/>
              <a:cxnLst/>
              <a:rect l="l" t="t" r="r" b="b"/>
              <a:pathLst>
                <a:path w="13960" h="11881" extrusionOk="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9" name="Google Shape;12959;p66"/>
            <p:cNvSpPr/>
            <p:nvPr/>
          </p:nvSpPr>
          <p:spPr>
            <a:xfrm>
              <a:off x="6274900" y="3185575"/>
              <a:ext cx="233425" cy="79900"/>
            </a:xfrm>
            <a:custGeom>
              <a:avLst/>
              <a:gdLst/>
              <a:ahLst/>
              <a:cxnLst/>
              <a:rect l="l" t="t" r="r" b="b"/>
              <a:pathLst>
                <a:path w="9337" h="3196" extrusionOk="0">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0" name="Google Shape;12960;p66"/>
            <p:cNvSpPr/>
            <p:nvPr/>
          </p:nvSpPr>
          <p:spPr>
            <a:xfrm>
              <a:off x="6274900" y="3279400"/>
              <a:ext cx="233425" cy="80675"/>
            </a:xfrm>
            <a:custGeom>
              <a:avLst/>
              <a:gdLst/>
              <a:ahLst/>
              <a:cxnLst/>
              <a:rect l="l" t="t" r="r" b="b"/>
              <a:pathLst>
                <a:path w="9337" h="3227" extrusionOk="0">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1" name="Google Shape;12961;p66"/>
            <p:cNvSpPr/>
            <p:nvPr/>
          </p:nvSpPr>
          <p:spPr>
            <a:xfrm>
              <a:off x="6447050" y="3297225"/>
              <a:ext cx="38800" cy="45000"/>
            </a:xfrm>
            <a:custGeom>
              <a:avLst/>
              <a:gdLst/>
              <a:ahLst/>
              <a:cxnLst/>
              <a:rect l="l" t="t" r="r" b="b"/>
              <a:pathLst>
                <a:path w="1552" h="1800" extrusionOk="0">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2" name="Google Shape;12962;p66"/>
            <p:cNvSpPr/>
            <p:nvPr/>
          </p:nvSpPr>
          <p:spPr>
            <a:xfrm>
              <a:off x="6285750" y="3202125"/>
              <a:ext cx="59975" cy="45500"/>
            </a:xfrm>
            <a:custGeom>
              <a:avLst/>
              <a:gdLst/>
              <a:ahLst/>
              <a:cxnLst/>
              <a:rect l="l" t="t" r="r" b="b"/>
              <a:pathLst>
                <a:path w="2399" h="1820" extrusionOk="0">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3" name="Google Shape;12963;p66"/>
            <p:cNvSpPr/>
            <p:nvPr/>
          </p:nvSpPr>
          <p:spPr>
            <a:xfrm>
              <a:off x="6371825" y="3208825"/>
              <a:ext cx="113250" cy="10100"/>
            </a:xfrm>
            <a:custGeom>
              <a:avLst/>
              <a:gdLst/>
              <a:ahLst/>
              <a:cxnLst/>
              <a:rect l="l" t="t" r="r" b="b"/>
              <a:pathLst>
                <a:path w="4530" h="404" extrusionOk="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4" name="Google Shape;12964;p66"/>
            <p:cNvSpPr/>
            <p:nvPr/>
          </p:nvSpPr>
          <p:spPr>
            <a:xfrm>
              <a:off x="6371825" y="3232100"/>
              <a:ext cx="40350" cy="10100"/>
            </a:xfrm>
            <a:custGeom>
              <a:avLst/>
              <a:gdLst/>
              <a:ahLst/>
              <a:cxnLst/>
              <a:rect l="l" t="t" r="r" b="b"/>
              <a:pathLst>
                <a:path w="1614" h="404" extrusionOk="0">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5" name="Google Shape;12965;p66"/>
            <p:cNvSpPr/>
            <p:nvPr/>
          </p:nvSpPr>
          <p:spPr>
            <a:xfrm>
              <a:off x="6299875" y="3304175"/>
              <a:ext cx="111350" cy="10175"/>
            </a:xfrm>
            <a:custGeom>
              <a:avLst/>
              <a:gdLst/>
              <a:ahLst/>
              <a:cxnLst/>
              <a:rect l="l" t="t" r="r" b="b"/>
              <a:pathLst>
                <a:path w="4454" h="407" extrusionOk="0">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6" name="Google Shape;12966;p66"/>
            <p:cNvSpPr/>
            <p:nvPr/>
          </p:nvSpPr>
          <p:spPr>
            <a:xfrm>
              <a:off x="6374150" y="3327475"/>
              <a:ext cx="37250" cy="10100"/>
            </a:xfrm>
            <a:custGeom>
              <a:avLst/>
              <a:gdLst/>
              <a:ahLst/>
              <a:cxnLst/>
              <a:rect l="l" t="t" r="r" b="b"/>
              <a:pathLst>
                <a:path w="1490" h="404" extrusionOk="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67" name="Google Shape;12967;p66"/>
          <p:cNvGrpSpPr/>
          <p:nvPr/>
        </p:nvGrpSpPr>
        <p:grpSpPr>
          <a:xfrm>
            <a:off x="7826379" y="2261379"/>
            <a:ext cx="186925" cy="348975"/>
            <a:chOff x="7051925" y="1923875"/>
            <a:chExt cx="186925" cy="348975"/>
          </a:xfrm>
        </p:grpSpPr>
        <p:sp>
          <p:nvSpPr>
            <p:cNvPr id="12968" name="Google Shape;12968;p66"/>
            <p:cNvSpPr/>
            <p:nvPr/>
          </p:nvSpPr>
          <p:spPr>
            <a:xfrm>
              <a:off x="7051925" y="1923875"/>
              <a:ext cx="186925" cy="348975"/>
            </a:xfrm>
            <a:custGeom>
              <a:avLst/>
              <a:gdLst/>
              <a:ahLst/>
              <a:cxnLst/>
              <a:rect l="l" t="t" r="r" b="b"/>
              <a:pathLst>
                <a:path w="7477" h="13959" extrusionOk="0">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9" name="Google Shape;12969;p66"/>
            <p:cNvSpPr/>
            <p:nvPr/>
          </p:nvSpPr>
          <p:spPr>
            <a:xfrm>
              <a:off x="7082175" y="1992875"/>
              <a:ext cx="126425" cy="216775"/>
            </a:xfrm>
            <a:custGeom>
              <a:avLst/>
              <a:gdLst/>
              <a:ahLst/>
              <a:cxnLst/>
              <a:rect l="l" t="t" r="r" b="b"/>
              <a:pathLst>
                <a:path w="5057" h="8671" extrusionOk="0">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0" name="Google Shape;12970;p66"/>
            <p:cNvSpPr/>
            <p:nvPr/>
          </p:nvSpPr>
          <p:spPr>
            <a:xfrm>
              <a:off x="7106975" y="2021575"/>
              <a:ext cx="39575" cy="10875"/>
            </a:xfrm>
            <a:custGeom>
              <a:avLst/>
              <a:gdLst/>
              <a:ahLst/>
              <a:cxnLst/>
              <a:rect l="l" t="t" r="r" b="b"/>
              <a:pathLst>
                <a:path w="1583" h="435" extrusionOk="0">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1" name="Google Shape;12971;p66"/>
            <p:cNvSpPr/>
            <p:nvPr/>
          </p:nvSpPr>
          <p:spPr>
            <a:xfrm>
              <a:off x="7106975" y="2044825"/>
              <a:ext cx="76800" cy="10125"/>
            </a:xfrm>
            <a:custGeom>
              <a:avLst/>
              <a:gdLst/>
              <a:ahLst/>
              <a:cxnLst/>
              <a:rect l="l" t="t" r="r" b="b"/>
              <a:pathLst>
                <a:path w="3072" h="405" extrusionOk="0">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2" name="Google Shape;12972;p66"/>
            <p:cNvSpPr/>
            <p:nvPr/>
          </p:nvSpPr>
          <p:spPr>
            <a:xfrm>
              <a:off x="7108525" y="2067325"/>
              <a:ext cx="73700" cy="10100"/>
            </a:xfrm>
            <a:custGeom>
              <a:avLst/>
              <a:gdLst/>
              <a:ahLst/>
              <a:cxnLst/>
              <a:rect l="l" t="t" r="r" b="b"/>
              <a:pathLst>
                <a:path w="2948" h="404" extrusionOk="0">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3" name="Google Shape;12973;p66"/>
            <p:cNvSpPr/>
            <p:nvPr/>
          </p:nvSpPr>
          <p:spPr>
            <a:xfrm>
              <a:off x="7107950" y="2089775"/>
              <a:ext cx="74850" cy="10175"/>
            </a:xfrm>
            <a:custGeom>
              <a:avLst/>
              <a:gdLst/>
              <a:ahLst/>
              <a:cxnLst/>
              <a:rect l="l" t="t" r="r" b="b"/>
              <a:pathLst>
                <a:path w="2994" h="407" extrusionOk="0">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4" name="Google Shape;12974;p66"/>
            <p:cNvSpPr/>
            <p:nvPr/>
          </p:nvSpPr>
          <p:spPr>
            <a:xfrm>
              <a:off x="7107950" y="2112950"/>
              <a:ext cx="74875" cy="10275"/>
            </a:xfrm>
            <a:custGeom>
              <a:avLst/>
              <a:gdLst/>
              <a:ahLst/>
              <a:cxnLst/>
              <a:rect l="l" t="t" r="r" b="b"/>
              <a:pathLst>
                <a:path w="2995" h="411" extrusionOk="0">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75" name="Google Shape;12975;p66"/>
          <p:cNvGrpSpPr/>
          <p:nvPr/>
        </p:nvGrpSpPr>
        <p:grpSpPr>
          <a:xfrm>
            <a:off x="7009897" y="2293141"/>
            <a:ext cx="348225" cy="285450"/>
            <a:chOff x="5452875" y="3094050"/>
            <a:chExt cx="348225" cy="285450"/>
          </a:xfrm>
        </p:grpSpPr>
        <p:sp>
          <p:nvSpPr>
            <p:cNvPr id="12976" name="Google Shape;12976;p66"/>
            <p:cNvSpPr/>
            <p:nvPr/>
          </p:nvSpPr>
          <p:spPr>
            <a:xfrm>
              <a:off x="5452875" y="3094050"/>
              <a:ext cx="348225" cy="285450"/>
            </a:xfrm>
            <a:custGeom>
              <a:avLst/>
              <a:gdLst/>
              <a:ahLst/>
              <a:cxnLst/>
              <a:rect l="l" t="t" r="r" b="b"/>
              <a:pathLst>
                <a:path w="13929" h="11418" extrusionOk="0">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7" name="Google Shape;12977;p66"/>
            <p:cNvSpPr/>
            <p:nvPr/>
          </p:nvSpPr>
          <p:spPr>
            <a:xfrm>
              <a:off x="5483125" y="3132025"/>
              <a:ext cx="51975" cy="44250"/>
            </a:xfrm>
            <a:custGeom>
              <a:avLst/>
              <a:gdLst/>
              <a:ahLst/>
              <a:cxnLst/>
              <a:rect l="l" t="t" r="r" b="b"/>
              <a:pathLst>
                <a:path w="2079" h="1770" extrusionOk="0">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8" name="Google Shape;12978;p66"/>
            <p:cNvSpPr/>
            <p:nvPr/>
          </p:nvSpPr>
          <p:spPr>
            <a:xfrm>
              <a:off x="5487000" y="3231325"/>
              <a:ext cx="65175" cy="34925"/>
            </a:xfrm>
            <a:custGeom>
              <a:avLst/>
              <a:gdLst/>
              <a:ahLst/>
              <a:cxnLst/>
              <a:rect l="l" t="t" r="r" b="b"/>
              <a:pathLst>
                <a:path w="2607" h="1397" extrusionOk="0">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9" name="Google Shape;12979;p66"/>
            <p:cNvSpPr/>
            <p:nvPr/>
          </p:nvSpPr>
          <p:spPr>
            <a:xfrm>
              <a:off x="5555725" y="3231275"/>
              <a:ext cx="71175" cy="35000"/>
            </a:xfrm>
            <a:custGeom>
              <a:avLst/>
              <a:gdLst/>
              <a:ahLst/>
              <a:cxnLst/>
              <a:rect l="l" t="t" r="r" b="b"/>
              <a:pathLst>
                <a:path w="2847" h="1400" extrusionOk="0">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0" name="Google Shape;12980;p66"/>
            <p:cNvSpPr/>
            <p:nvPr/>
          </p:nvSpPr>
          <p:spPr>
            <a:xfrm>
              <a:off x="5627825" y="3231275"/>
              <a:ext cx="67800" cy="35000"/>
            </a:xfrm>
            <a:custGeom>
              <a:avLst/>
              <a:gdLst/>
              <a:ahLst/>
              <a:cxnLst/>
              <a:rect l="l" t="t" r="r" b="b"/>
              <a:pathLst>
                <a:path w="2712" h="1400" extrusionOk="0">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1" name="Google Shape;12981;p66"/>
            <p:cNvSpPr/>
            <p:nvPr/>
          </p:nvSpPr>
          <p:spPr>
            <a:xfrm>
              <a:off x="5594025" y="3126625"/>
              <a:ext cx="174500" cy="10100"/>
            </a:xfrm>
            <a:custGeom>
              <a:avLst/>
              <a:gdLst/>
              <a:ahLst/>
              <a:cxnLst/>
              <a:rect l="l" t="t" r="r" b="b"/>
              <a:pathLst>
                <a:path w="6980" h="404" extrusionOk="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2" name="Google Shape;12982;p66"/>
            <p:cNvSpPr/>
            <p:nvPr/>
          </p:nvSpPr>
          <p:spPr>
            <a:xfrm>
              <a:off x="5595575" y="3149900"/>
              <a:ext cx="171400" cy="10100"/>
            </a:xfrm>
            <a:custGeom>
              <a:avLst/>
              <a:gdLst/>
              <a:ahLst/>
              <a:cxnLst/>
              <a:rect l="l" t="t" r="r" b="b"/>
              <a:pathLst>
                <a:path w="6856" h="404" extrusionOk="0">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3" name="Google Shape;12983;p66"/>
            <p:cNvSpPr/>
            <p:nvPr/>
          </p:nvSpPr>
          <p:spPr>
            <a:xfrm>
              <a:off x="5594025" y="3173150"/>
              <a:ext cx="59725" cy="10900"/>
            </a:xfrm>
            <a:custGeom>
              <a:avLst/>
              <a:gdLst/>
              <a:ahLst/>
              <a:cxnLst/>
              <a:rect l="l" t="t" r="r" b="b"/>
              <a:pathLst>
                <a:path w="2389" h="436" extrusionOk="0">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84" name="Google Shape;12984;p66"/>
          <p:cNvGrpSpPr/>
          <p:nvPr/>
        </p:nvGrpSpPr>
        <p:grpSpPr>
          <a:xfrm>
            <a:off x="7009509" y="1769836"/>
            <a:ext cx="349000" cy="297025"/>
            <a:chOff x="6971275" y="3088625"/>
            <a:chExt cx="349000" cy="297025"/>
          </a:xfrm>
        </p:grpSpPr>
        <p:sp>
          <p:nvSpPr>
            <p:cNvPr id="12985" name="Google Shape;12985;p66"/>
            <p:cNvSpPr/>
            <p:nvPr/>
          </p:nvSpPr>
          <p:spPr>
            <a:xfrm>
              <a:off x="7055025" y="3176525"/>
              <a:ext cx="199325" cy="185100"/>
            </a:xfrm>
            <a:custGeom>
              <a:avLst/>
              <a:gdLst/>
              <a:ahLst/>
              <a:cxnLst/>
              <a:rect l="l" t="t" r="r" b="b"/>
              <a:pathLst>
                <a:path w="7973" h="7404" extrusionOk="0">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6" name="Google Shape;12986;p66"/>
            <p:cNvSpPr/>
            <p:nvPr/>
          </p:nvSpPr>
          <p:spPr>
            <a:xfrm>
              <a:off x="7081400" y="3218900"/>
              <a:ext cx="45000" cy="10125"/>
            </a:xfrm>
            <a:custGeom>
              <a:avLst/>
              <a:gdLst/>
              <a:ahLst/>
              <a:cxnLst/>
              <a:rect l="l" t="t" r="r" b="b"/>
              <a:pathLst>
                <a:path w="1800" h="405" extrusionOk="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7" name="Google Shape;12987;p66"/>
            <p:cNvSpPr/>
            <p:nvPr/>
          </p:nvSpPr>
          <p:spPr>
            <a:xfrm>
              <a:off x="7082950" y="3242950"/>
              <a:ext cx="118675" cy="10875"/>
            </a:xfrm>
            <a:custGeom>
              <a:avLst/>
              <a:gdLst/>
              <a:ahLst/>
              <a:cxnLst/>
              <a:rect l="l" t="t" r="r" b="b"/>
              <a:pathLst>
                <a:path w="4747" h="435" extrusionOk="0">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8" name="Google Shape;12988;p66"/>
            <p:cNvSpPr/>
            <p:nvPr/>
          </p:nvSpPr>
          <p:spPr>
            <a:xfrm>
              <a:off x="7081400" y="3267775"/>
              <a:ext cx="121775" cy="10100"/>
            </a:xfrm>
            <a:custGeom>
              <a:avLst/>
              <a:gdLst/>
              <a:ahLst/>
              <a:cxnLst/>
              <a:rect l="l" t="t" r="r" b="b"/>
              <a:pathLst>
                <a:path w="4871" h="404" extrusionOk="0">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9" name="Google Shape;12989;p66"/>
            <p:cNvSpPr/>
            <p:nvPr/>
          </p:nvSpPr>
          <p:spPr>
            <a:xfrm>
              <a:off x="7082475" y="3291550"/>
              <a:ext cx="119600" cy="10475"/>
            </a:xfrm>
            <a:custGeom>
              <a:avLst/>
              <a:gdLst/>
              <a:ahLst/>
              <a:cxnLst/>
              <a:rect l="l" t="t" r="r" b="b"/>
              <a:pathLst>
                <a:path w="4784" h="419" extrusionOk="0">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0" name="Google Shape;12990;p66"/>
            <p:cNvSpPr/>
            <p:nvPr/>
          </p:nvSpPr>
          <p:spPr>
            <a:xfrm>
              <a:off x="6971275" y="3088625"/>
              <a:ext cx="349000" cy="297025"/>
            </a:xfrm>
            <a:custGeom>
              <a:avLst/>
              <a:gdLst/>
              <a:ahLst/>
              <a:cxnLst/>
              <a:rect l="l" t="t" r="r" b="b"/>
              <a:pathLst>
                <a:path w="13960" h="11881" extrusionOk="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1" name="Google Shape;12991;p66"/>
            <p:cNvSpPr/>
            <p:nvPr/>
          </p:nvSpPr>
          <p:spPr>
            <a:xfrm>
              <a:off x="7236425" y="3139000"/>
              <a:ext cx="10950" cy="7475"/>
            </a:xfrm>
            <a:custGeom>
              <a:avLst/>
              <a:gdLst/>
              <a:ahLst/>
              <a:cxnLst/>
              <a:rect l="l" t="t" r="r" b="b"/>
              <a:pathLst>
                <a:path w="438" h="299" extrusionOk="0">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2" name="Google Shape;12992;p66"/>
            <p:cNvSpPr/>
            <p:nvPr/>
          </p:nvSpPr>
          <p:spPr>
            <a:xfrm>
              <a:off x="7257550" y="3139000"/>
              <a:ext cx="10750" cy="7475"/>
            </a:xfrm>
            <a:custGeom>
              <a:avLst/>
              <a:gdLst/>
              <a:ahLst/>
              <a:cxnLst/>
              <a:rect l="l" t="t" r="r" b="b"/>
              <a:pathLst>
                <a:path w="430" h="299" extrusionOk="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3" name="Google Shape;12993;p66"/>
            <p:cNvSpPr/>
            <p:nvPr/>
          </p:nvSpPr>
          <p:spPr>
            <a:xfrm>
              <a:off x="7278125" y="3139025"/>
              <a:ext cx="11900" cy="7550"/>
            </a:xfrm>
            <a:custGeom>
              <a:avLst/>
              <a:gdLst/>
              <a:ahLst/>
              <a:cxnLst/>
              <a:rect l="l" t="t" r="r" b="b"/>
              <a:pathLst>
                <a:path w="476" h="302" extrusionOk="0">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94" name="Google Shape;12994;p66"/>
          <p:cNvGrpSpPr/>
          <p:nvPr/>
        </p:nvGrpSpPr>
        <p:grpSpPr>
          <a:xfrm>
            <a:off x="6286397" y="2261366"/>
            <a:ext cx="326500" cy="349000"/>
            <a:chOff x="6982900" y="2492275"/>
            <a:chExt cx="326500" cy="349000"/>
          </a:xfrm>
        </p:grpSpPr>
        <p:sp>
          <p:nvSpPr>
            <p:cNvPr id="12995" name="Google Shape;12995;p66"/>
            <p:cNvSpPr/>
            <p:nvPr/>
          </p:nvSpPr>
          <p:spPr>
            <a:xfrm>
              <a:off x="6983675" y="2682275"/>
              <a:ext cx="228025" cy="159000"/>
            </a:xfrm>
            <a:custGeom>
              <a:avLst/>
              <a:gdLst/>
              <a:ahLst/>
              <a:cxnLst/>
              <a:rect l="l" t="t" r="r" b="b"/>
              <a:pathLst>
                <a:path w="9121" h="6360" extrusionOk="0">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6" name="Google Shape;12996;p66"/>
            <p:cNvSpPr/>
            <p:nvPr/>
          </p:nvSpPr>
          <p:spPr>
            <a:xfrm>
              <a:off x="6982900" y="2492275"/>
              <a:ext cx="326500" cy="349000"/>
            </a:xfrm>
            <a:custGeom>
              <a:avLst/>
              <a:gdLst/>
              <a:ahLst/>
              <a:cxnLst/>
              <a:rect l="l" t="t" r="r" b="b"/>
              <a:pathLst>
                <a:path w="13060" h="13960" extrusionOk="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7" name="Google Shape;12997;p66"/>
            <p:cNvSpPr/>
            <p:nvPr/>
          </p:nvSpPr>
          <p:spPr>
            <a:xfrm>
              <a:off x="7009275" y="2704775"/>
              <a:ext cx="31050" cy="31025"/>
            </a:xfrm>
            <a:custGeom>
              <a:avLst/>
              <a:gdLst/>
              <a:ahLst/>
              <a:cxnLst/>
              <a:rect l="l" t="t" r="r" b="b"/>
              <a:pathLst>
                <a:path w="1242" h="1241" extrusionOk="0">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8" name="Google Shape;12998;p66"/>
            <p:cNvSpPr/>
            <p:nvPr/>
          </p:nvSpPr>
          <p:spPr>
            <a:xfrm>
              <a:off x="7049600" y="2704775"/>
              <a:ext cx="31050" cy="31025"/>
            </a:xfrm>
            <a:custGeom>
              <a:avLst/>
              <a:gdLst/>
              <a:ahLst/>
              <a:cxnLst/>
              <a:rect l="l" t="t" r="r" b="b"/>
              <a:pathLst>
                <a:path w="1242" h="1241" extrusionOk="0">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9" name="Google Shape;12999;p66"/>
            <p:cNvSpPr/>
            <p:nvPr/>
          </p:nvSpPr>
          <p:spPr>
            <a:xfrm>
              <a:off x="7089925"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0" name="Google Shape;13000;p66"/>
            <p:cNvSpPr/>
            <p:nvPr/>
          </p:nvSpPr>
          <p:spPr>
            <a:xfrm>
              <a:off x="7130250" y="2705550"/>
              <a:ext cx="31050" cy="30250"/>
            </a:xfrm>
            <a:custGeom>
              <a:avLst/>
              <a:gdLst/>
              <a:ahLst/>
              <a:cxnLst/>
              <a:rect l="l" t="t" r="r" b="b"/>
              <a:pathLst>
                <a:path w="1242" h="1210" extrusionOk="0">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1" name="Google Shape;13001;p66"/>
            <p:cNvSpPr/>
            <p:nvPr/>
          </p:nvSpPr>
          <p:spPr>
            <a:xfrm>
              <a:off x="7171350" y="2705550"/>
              <a:ext cx="30275" cy="30250"/>
            </a:xfrm>
            <a:custGeom>
              <a:avLst/>
              <a:gdLst/>
              <a:ahLst/>
              <a:cxnLst/>
              <a:rect l="l" t="t" r="r" b="b"/>
              <a:pathLst>
                <a:path w="1211" h="1210" extrusionOk="0">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2" name="Google Shape;13002;p66"/>
            <p:cNvSpPr/>
            <p:nvPr/>
          </p:nvSpPr>
          <p:spPr>
            <a:xfrm>
              <a:off x="7211675" y="2704775"/>
              <a:ext cx="31050" cy="31025"/>
            </a:xfrm>
            <a:custGeom>
              <a:avLst/>
              <a:gdLst/>
              <a:ahLst/>
              <a:cxnLst/>
              <a:rect l="l" t="t" r="r" b="b"/>
              <a:pathLst>
                <a:path w="1242" h="1241" extrusionOk="0">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3" name="Google Shape;13003;p66"/>
            <p:cNvSpPr/>
            <p:nvPr/>
          </p:nvSpPr>
          <p:spPr>
            <a:xfrm>
              <a:off x="7252000"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4" name="Google Shape;13004;p66"/>
            <p:cNvSpPr/>
            <p:nvPr/>
          </p:nvSpPr>
          <p:spPr>
            <a:xfrm>
              <a:off x="7009275" y="2745875"/>
              <a:ext cx="31050" cy="31025"/>
            </a:xfrm>
            <a:custGeom>
              <a:avLst/>
              <a:gdLst/>
              <a:ahLst/>
              <a:cxnLst/>
              <a:rect l="l" t="t" r="r" b="b"/>
              <a:pathLst>
                <a:path w="1242" h="1241" extrusionOk="0">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5" name="Google Shape;13005;p66"/>
            <p:cNvSpPr/>
            <p:nvPr/>
          </p:nvSpPr>
          <p:spPr>
            <a:xfrm>
              <a:off x="7048825" y="2745875"/>
              <a:ext cx="31825" cy="31025"/>
            </a:xfrm>
            <a:custGeom>
              <a:avLst/>
              <a:gdLst/>
              <a:ahLst/>
              <a:cxnLst/>
              <a:rect l="l" t="t" r="r" b="b"/>
              <a:pathLst>
                <a:path w="1273" h="1241" extrusionOk="0">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6" name="Google Shape;13006;p66"/>
            <p:cNvSpPr/>
            <p:nvPr/>
          </p:nvSpPr>
          <p:spPr>
            <a:xfrm>
              <a:off x="7089925" y="2746575"/>
              <a:ext cx="30275" cy="30325"/>
            </a:xfrm>
            <a:custGeom>
              <a:avLst/>
              <a:gdLst/>
              <a:ahLst/>
              <a:cxnLst/>
              <a:rect l="l" t="t" r="r" b="b"/>
              <a:pathLst>
                <a:path w="1211" h="1213" extrusionOk="0">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7" name="Google Shape;13007;p66"/>
            <p:cNvSpPr/>
            <p:nvPr/>
          </p:nvSpPr>
          <p:spPr>
            <a:xfrm>
              <a:off x="7130250" y="2746575"/>
              <a:ext cx="31050" cy="30325"/>
            </a:xfrm>
            <a:custGeom>
              <a:avLst/>
              <a:gdLst/>
              <a:ahLst/>
              <a:cxnLst/>
              <a:rect l="l" t="t" r="r" b="b"/>
              <a:pathLst>
                <a:path w="1242" h="1213" extrusionOk="0">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8" name="Google Shape;13008;p66"/>
            <p:cNvSpPr/>
            <p:nvPr/>
          </p:nvSpPr>
          <p:spPr>
            <a:xfrm>
              <a:off x="7170575" y="2746575"/>
              <a:ext cx="31050" cy="30325"/>
            </a:xfrm>
            <a:custGeom>
              <a:avLst/>
              <a:gdLst/>
              <a:ahLst/>
              <a:cxnLst/>
              <a:rect l="l" t="t" r="r" b="b"/>
              <a:pathLst>
                <a:path w="1242" h="1213" extrusionOk="0">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9" name="Google Shape;13009;p66"/>
            <p:cNvSpPr/>
            <p:nvPr/>
          </p:nvSpPr>
          <p:spPr>
            <a:xfrm>
              <a:off x="7211675" y="2745875"/>
              <a:ext cx="31050" cy="31025"/>
            </a:xfrm>
            <a:custGeom>
              <a:avLst/>
              <a:gdLst/>
              <a:ahLst/>
              <a:cxnLst/>
              <a:rect l="l" t="t" r="r" b="b"/>
              <a:pathLst>
                <a:path w="1242" h="1241" extrusionOk="0">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0" name="Google Shape;13010;p66"/>
            <p:cNvSpPr/>
            <p:nvPr/>
          </p:nvSpPr>
          <p:spPr>
            <a:xfrm>
              <a:off x="7252000" y="2746550"/>
              <a:ext cx="30275" cy="30350"/>
            </a:xfrm>
            <a:custGeom>
              <a:avLst/>
              <a:gdLst/>
              <a:ahLst/>
              <a:cxnLst/>
              <a:rect l="l" t="t" r="r" b="b"/>
              <a:pathLst>
                <a:path w="1211" h="1214" extrusionOk="0">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1" name="Google Shape;13011;p66"/>
            <p:cNvSpPr/>
            <p:nvPr/>
          </p:nvSpPr>
          <p:spPr>
            <a:xfrm>
              <a:off x="7008500" y="2786875"/>
              <a:ext cx="31050" cy="30350"/>
            </a:xfrm>
            <a:custGeom>
              <a:avLst/>
              <a:gdLst/>
              <a:ahLst/>
              <a:cxnLst/>
              <a:rect l="l" t="t" r="r" b="b"/>
              <a:pathLst>
                <a:path w="1242" h="1214" extrusionOk="0">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2" name="Google Shape;13012;p66"/>
            <p:cNvSpPr/>
            <p:nvPr/>
          </p:nvSpPr>
          <p:spPr>
            <a:xfrm>
              <a:off x="7049600" y="2786875"/>
              <a:ext cx="31050" cy="29575"/>
            </a:xfrm>
            <a:custGeom>
              <a:avLst/>
              <a:gdLst/>
              <a:ahLst/>
              <a:cxnLst/>
              <a:rect l="l" t="t" r="r" b="b"/>
              <a:pathLst>
                <a:path w="1242" h="1183" extrusionOk="0">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3" name="Google Shape;13013;p66"/>
            <p:cNvSpPr/>
            <p:nvPr/>
          </p:nvSpPr>
          <p:spPr>
            <a:xfrm>
              <a:off x="7089925" y="2786875"/>
              <a:ext cx="110925" cy="30350"/>
            </a:xfrm>
            <a:custGeom>
              <a:avLst/>
              <a:gdLst/>
              <a:ahLst/>
              <a:cxnLst/>
              <a:rect l="l" t="t" r="r" b="b"/>
              <a:pathLst>
                <a:path w="4437" h="1214" extrusionOk="0">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4" name="Google Shape;13014;p66"/>
            <p:cNvSpPr/>
            <p:nvPr/>
          </p:nvSpPr>
          <p:spPr>
            <a:xfrm>
              <a:off x="7211675" y="2786875"/>
              <a:ext cx="31050" cy="30350"/>
            </a:xfrm>
            <a:custGeom>
              <a:avLst/>
              <a:gdLst/>
              <a:ahLst/>
              <a:cxnLst/>
              <a:rect l="l" t="t" r="r" b="b"/>
              <a:pathLst>
                <a:path w="1242" h="1214" extrusionOk="0">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5" name="Google Shape;13015;p66"/>
            <p:cNvSpPr/>
            <p:nvPr/>
          </p:nvSpPr>
          <p:spPr>
            <a:xfrm>
              <a:off x="7252000" y="2786875"/>
              <a:ext cx="30275" cy="30350"/>
            </a:xfrm>
            <a:custGeom>
              <a:avLst/>
              <a:gdLst/>
              <a:ahLst/>
              <a:cxnLst/>
              <a:rect l="l" t="t" r="r" b="b"/>
              <a:pathLst>
                <a:path w="1211" h="1214" extrusionOk="0">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16" name="Google Shape;13016;p66"/>
          <p:cNvGrpSpPr/>
          <p:nvPr/>
        </p:nvGrpSpPr>
        <p:grpSpPr>
          <a:xfrm>
            <a:off x="5563056" y="2261241"/>
            <a:ext cx="239650" cy="349250"/>
            <a:chOff x="4775100" y="1923875"/>
            <a:chExt cx="239650" cy="349250"/>
          </a:xfrm>
        </p:grpSpPr>
        <p:sp>
          <p:nvSpPr>
            <p:cNvPr id="13017" name="Google Shape;13017;p66"/>
            <p:cNvSpPr/>
            <p:nvPr/>
          </p:nvSpPr>
          <p:spPr>
            <a:xfrm>
              <a:off x="4775100" y="1923875"/>
              <a:ext cx="239650" cy="349250"/>
            </a:xfrm>
            <a:custGeom>
              <a:avLst/>
              <a:gdLst/>
              <a:ahLst/>
              <a:cxnLst/>
              <a:rect l="l" t="t" r="r" b="b"/>
              <a:pathLst>
                <a:path w="9586" h="13970" extrusionOk="0">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8" name="Google Shape;13018;p66"/>
            <p:cNvSpPr/>
            <p:nvPr/>
          </p:nvSpPr>
          <p:spPr>
            <a:xfrm>
              <a:off x="4816200" y="1951775"/>
              <a:ext cx="63625" cy="10100"/>
            </a:xfrm>
            <a:custGeom>
              <a:avLst/>
              <a:gdLst/>
              <a:ahLst/>
              <a:cxnLst/>
              <a:rect l="l" t="t" r="r" b="b"/>
              <a:pathLst>
                <a:path w="2545" h="404"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9" name="Google Shape;13019;p66"/>
            <p:cNvSpPr/>
            <p:nvPr/>
          </p:nvSpPr>
          <p:spPr>
            <a:xfrm>
              <a:off x="4816200" y="1975050"/>
              <a:ext cx="63625" cy="10100"/>
            </a:xfrm>
            <a:custGeom>
              <a:avLst/>
              <a:gdLst/>
              <a:ahLst/>
              <a:cxnLst/>
              <a:rect l="l" t="t" r="r" b="b"/>
              <a:pathLst>
                <a:path w="2545" h="404" extrusionOk="0">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0" name="Google Shape;13020;p66"/>
            <p:cNvSpPr/>
            <p:nvPr/>
          </p:nvSpPr>
          <p:spPr>
            <a:xfrm>
              <a:off x="4816200" y="1998300"/>
              <a:ext cx="63625" cy="10125"/>
            </a:xfrm>
            <a:custGeom>
              <a:avLst/>
              <a:gdLst/>
              <a:ahLst/>
              <a:cxnLst/>
              <a:rect l="l" t="t" r="r" b="b"/>
              <a:pathLst>
                <a:path w="2545" h="405"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1" name="Google Shape;13021;p66"/>
            <p:cNvSpPr/>
            <p:nvPr/>
          </p:nvSpPr>
          <p:spPr>
            <a:xfrm>
              <a:off x="4817750" y="2021575"/>
              <a:ext cx="60525" cy="10100"/>
            </a:xfrm>
            <a:custGeom>
              <a:avLst/>
              <a:gdLst/>
              <a:ahLst/>
              <a:cxnLst/>
              <a:rect l="l" t="t" r="r" b="b"/>
              <a:pathLst>
                <a:path w="2421" h="404" extrusionOk="0">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2" name="Google Shape;13022;p66"/>
            <p:cNvSpPr/>
            <p:nvPr/>
          </p:nvSpPr>
          <p:spPr>
            <a:xfrm>
              <a:off x="4910825" y="1951775"/>
              <a:ext cx="63600" cy="10100"/>
            </a:xfrm>
            <a:custGeom>
              <a:avLst/>
              <a:gdLst/>
              <a:ahLst/>
              <a:cxnLst/>
              <a:rect l="l" t="t" r="r" b="b"/>
              <a:pathLst>
                <a:path w="2544" h="404"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3" name="Google Shape;13023;p66"/>
            <p:cNvSpPr/>
            <p:nvPr/>
          </p:nvSpPr>
          <p:spPr>
            <a:xfrm>
              <a:off x="4910825" y="1975050"/>
              <a:ext cx="63600" cy="10100"/>
            </a:xfrm>
            <a:custGeom>
              <a:avLst/>
              <a:gdLst/>
              <a:ahLst/>
              <a:cxnLst/>
              <a:rect l="l" t="t" r="r" b="b"/>
              <a:pathLst>
                <a:path w="2544" h="404" extrusionOk="0">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4" name="Google Shape;13024;p66"/>
            <p:cNvSpPr/>
            <p:nvPr/>
          </p:nvSpPr>
          <p:spPr>
            <a:xfrm>
              <a:off x="4910825" y="1998300"/>
              <a:ext cx="63600" cy="10125"/>
            </a:xfrm>
            <a:custGeom>
              <a:avLst/>
              <a:gdLst/>
              <a:ahLst/>
              <a:cxnLst/>
              <a:rect l="l" t="t" r="r" b="b"/>
              <a:pathLst>
                <a:path w="2544" h="405"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5" name="Google Shape;13025;p66"/>
            <p:cNvSpPr/>
            <p:nvPr/>
          </p:nvSpPr>
          <p:spPr>
            <a:xfrm>
              <a:off x="4912375" y="2021575"/>
              <a:ext cx="60500" cy="10100"/>
            </a:xfrm>
            <a:custGeom>
              <a:avLst/>
              <a:gdLst/>
              <a:ahLst/>
              <a:cxnLst/>
              <a:rect l="l" t="t" r="r" b="b"/>
              <a:pathLst>
                <a:path w="2420" h="404" extrusionOk="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6" name="Google Shape;13026;p66"/>
            <p:cNvSpPr/>
            <p:nvPr/>
          </p:nvSpPr>
          <p:spPr>
            <a:xfrm>
              <a:off x="4889100" y="2191400"/>
              <a:ext cx="10875" cy="13975"/>
            </a:xfrm>
            <a:custGeom>
              <a:avLst/>
              <a:gdLst/>
              <a:ahLst/>
              <a:cxnLst/>
              <a:rect l="l" t="t" r="r" b="b"/>
              <a:pathLst>
                <a:path w="435" h="559" extrusionOk="0">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27" name="Google Shape;13027;p66"/>
          <p:cNvGrpSpPr/>
          <p:nvPr/>
        </p:nvGrpSpPr>
        <p:grpSpPr>
          <a:xfrm>
            <a:off x="4725466" y="2293141"/>
            <a:ext cx="349000" cy="285450"/>
            <a:chOff x="4720050" y="3094050"/>
            <a:chExt cx="349000" cy="285450"/>
          </a:xfrm>
        </p:grpSpPr>
        <p:sp>
          <p:nvSpPr>
            <p:cNvPr id="13028" name="Google Shape;13028;p66"/>
            <p:cNvSpPr/>
            <p:nvPr/>
          </p:nvSpPr>
          <p:spPr>
            <a:xfrm>
              <a:off x="4783625" y="3198550"/>
              <a:ext cx="11675" cy="10300"/>
            </a:xfrm>
            <a:custGeom>
              <a:avLst/>
              <a:gdLst/>
              <a:ahLst/>
              <a:cxnLst/>
              <a:rect l="l" t="t" r="r" b="b"/>
              <a:pathLst>
                <a:path w="467" h="412" extrusionOk="0">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9" name="Google Shape;13029;p66"/>
            <p:cNvSpPr/>
            <p:nvPr/>
          </p:nvSpPr>
          <p:spPr>
            <a:xfrm>
              <a:off x="4720050" y="3094050"/>
              <a:ext cx="349000" cy="285450"/>
            </a:xfrm>
            <a:custGeom>
              <a:avLst/>
              <a:gdLst/>
              <a:ahLst/>
              <a:cxnLst/>
              <a:rect l="l" t="t" r="r" b="b"/>
              <a:pathLst>
                <a:path w="13960" h="11418" extrusionOk="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0" name="Google Shape;13030;p66"/>
            <p:cNvSpPr/>
            <p:nvPr/>
          </p:nvSpPr>
          <p:spPr>
            <a:xfrm>
              <a:off x="4784425" y="3215800"/>
              <a:ext cx="10100" cy="22325"/>
            </a:xfrm>
            <a:custGeom>
              <a:avLst/>
              <a:gdLst/>
              <a:ahLst/>
              <a:cxnLst/>
              <a:rect l="l" t="t" r="r" b="b"/>
              <a:pathLst>
                <a:path w="404" h="893" extrusionOk="0">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1" name="Google Shape;13031;p66"/>
            <p:cNvSpPr/>
            <p:nvPr/>
          </p:nvSpPr>
          <p:spPr>
            <a:xfrm>
              <a:off x="4851100" y="3180125"/>
              <a:ext cx="52750" cy="10900"/>
            </a:xfrm>
            <a:custGeom>
              <a:avLst/>
              <a:gdLst/>
              <a:ahLst/>
              <a:cxnLst/>
              <a:rect l="l" t="t" r="r" b="b"/>
              <a:pathLst>
                <a:path w="2110" h="436" extrusionOk="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2" name="Google Shape;13032;p66"/>
            <p:cNvSpPr/>
            <p:nvPr/>
          </p:nvSpPr>
          <p:spPr>
            <a:xfrm>
              <a:off x="4852650" y="3204175"/>
              <a:ext cx="138075" cy="10100"/>
            </a:xfrm>
            <a:custGeom>
              <a:avLst/>
              <a:gdLst/>
              <a:ahLst/>
              <a:cxnLst/>
              <a:rect l="l" t="t" r="r" b="b"/>
              <a:pathLst>
                <a:path w="5523" h="404" extrusionOk="0">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3" name="Google Shape;13033;p66"/>
            <p:cNvSpPr/>
            <p:nvPr/>
          </p:nvSpPr>
          <p:spPr>
            <a:xfrm>
              <a:off x="4852650" y="3225900"/>
              <a:ext cx="137300" cy="10100"/>
            </a:xfrm>
            <a:custGeom>
              <a:avLst/>
              <a:gdLst/>
              <a:ahLst/>
              <a:cxnLst/>
              <a:rect l="l" t="t" r="r" b="b"/>
              <a:pathLst>
                <a:path w="5492" h="404" extrusionOk="0">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4" name="Google Shape;13034;p66"/>
            <p:cNvSpPr/>
            <p:nvPr/>
          </p:nvSpPr>
          <p:spPr>
            <a:xfrm>
              <a:off x="4851100" y="3247600"/>
              <a:ext cx="140400" cy="10875"/>
            </a:xfrm>
            <a:custGeom>
              <a:avLst/>
              <a:gdLst/>
              <a:ahLst/>
              <a:cxnLst/>
              <a:rect l="l" t="t" r="r" b="b"/>
              <a:pathLst>
                <a:path w="5616" h="435" extrusionOk="0">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35" name="Google Shape;13035;p66"/>
          <p:cNvGrpSpPr/>
          <p:nvPr/>
        </p:nvGrpSpPr>
        <p:grpSpPr>
          <a:xfrm>
            <a:off x="3227597" y="2293141"/>
            <a:ext cx="349000" cy="285450"/>
            <a:chOff x="3195450" y="3094050"/>
            <a:chExt cx="349000" cy="285450"/>
          </a:xfrm>
        </p:grpSpPr>
        <p:sp>
          <p:nvSpPr>
            <p:cNvPr id="13036" name="Google Shape;13036;p66"/>
            <p:cNvSpPr/>
            <p:nvPr/>
          </p:nvSpPr>
          <p:spPr>
            <a:xfrm>
              <a:off x="3392175" y="3132825"/>
              <a:ext cx="11900" cy="7550"/>
            </a:xfrm>
            <a:custGeom>
              <a:avLst/>
              <a:gdLst/>
              <a:ahLst/>
              <a:cxnLst/>
              <a:rect l="l" t="t" r="r" b="b"/>
              <a:pathLst>
                <a:path w="476" h="302" extrusionOk="0">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7" name="Google Shape;13037;p66"/>
            <p:cNvSpPr/>
            <p:nvPr/>
          </p:nvSpPr>
          <p:spPr>
            <a:xfrm>
              <a:off x="3392025" y="3179350"/>
              <a:ext cx="12050" cy="7900"/>
            </a:xfrm>
            <a:custGeom>
              <a:avLst/>
              <a:gdLst/>
              <a:ahLst/>
              <a:cxnLst/>
              <a:rect l="l" t="t" r="r" b="b"/>
              <a:pathLst>
                <a:path w="482" h="316" extrusionOk="0">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8" name="Google Shape;13038;p66"/>
            <p:cNvSpPr/>
            <p:nvPr/>
          </p:nvSpPr>
          <p:spPr>
            <a:xfrm>
              <a:off x="3392175" y="3226675"/>
              <a:ext cx="11900" cy="7550"/>
            </a:xfrm>
            <a:custGeom>
              <a:avLst/>
              <a:gdLst/>
              <a:ahLst/>
              <a:cxnLst/>
              <a:rect l="l" t="t" r="r" b="b"/>
              <a:pathLst>
                <a:path w="476" h="302" extrusionOk="0">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9" name="Google Shape;13039;p66"/>
            <p:cNvSpPr/>
            <p:nvPr/>
          </p:nvSpPr>
          <p:spPr>
            <a:xfrm>
              <a:off x="3195450" y="3094050"/>
              <a:ext cx="349000" cy="285450"/>
            </a:xfrm>
            <a:custGeom>
              <a:avLst/>
              <a:gdLst/>
              <a:ahLst/>
              <a:cxnLst/>
              <a:rect l="l" t="t" r="r" b="b"/>
              <a:pathLst>
                <a:path w="13960" h="11418" extrusionOk="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0" name="Google Shape;13040;p66"/>
            <p:cNvSpPr/>
            <p:nvPr/>
          </p:nvSpPr>
          <p:spPr>
            <a:xfrm>
              <a:off x="3411800" y="3132825"/>
              <a:ext cx="103175" cy="10125"/>
            </a:xfrm>
            <a:custGeom>
              <a:avLst/>
              <a:gdLst/>
              <a:ahLst/>
              <a:cxnLst/>
              <a:rect l="l" t="t" r="r" b="b"/>
              <a:pathLst>
                <a:path w="4127" h="405" extrusionOk="0">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1" name="Google Shape;13041;p66"/>
            <p:cNvSpPr/>
            <p:nvPr/>
          </p:nvSpPr>
          <p:spPr>
            <a:xfrm>
              <a:off x="3413350" y="3153000"/>
              <a:ext cx="55100" cy="10100"/>
            </a:xfrm>
            <a:custGeom>
              <a:avLst/>
              <a:gdLst/>
              <a:ahLst/>
              <a:cxnLst/>
              <a:rect l="l" t="t" r="r" b="b"/>
              <a:pathLst>
                <a:path w="2204" h="404" extrusionOk="0">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2" name="Google Shape;13042;p66"/>
            <p:cNvSpPr/>
            <p:nvPr/>
          </p:nvSpPr>
          <p:spPr>
            <a:xfrm>
              <a:off x="3413350" y="3178575"/>
              <a:ext cx="100075" cy="10125"/>
            </a:xfrm>
            <a:custGeom>
              <a:avLst/>
              <a:gdLst/>
              <a:ahLst/>
              <a:cxnLst/>
              <a:rect l="l" t="t" r="r" b="b"/>
              <a:pathLst>
                <a:path w="4003" h="405" extrusionOk="0">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3" name="Google Shape;13043;p66"/>
            <p:cNvSpPr/>
            <p:nvPr/>
          </p:nvSpPr>
          <p:spPr>
            <a:xfrm>
              <a:off x="3411800" y="3198750"/>
              <a:ext cx="58200" cy="10875"/>
            </a:xfrm>
            <a:custGeom>
              <a:avLst/>
              <a:gdLst/>
              <a:ahLst/>
              <a:cxnLst/>
              <a:rect l="l" t="t" r="r" b="b"/>
              <a:pathLst>
                <a:path w="2328" h="435" extrusionOk="0">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4" name="Google Shape;13044;p66"/>
            <p:cNvSpPr/>
            <p:nvPr/>
          </p:nvSpPr>
          <p:spPr>
            <a:xfrm>
              <a:off x="3413350" y="3225125"/>
              <a:ext cx="100075" cy="10100"/>
            </a:xfrm>
            <a:custGeom>
              <a:avLst/>
              <a:gdLst/>
              <a:ahLst/>
              <a:cxnLst/>
              <a:rect l="l" t="t" r="r" b="b"/>
              <a:pathLst>
                <a:path w="4003" h="404" extrusionOk="0">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5" name="Google Shape;13045;p66"/>
            <p:cNvSpPr/>
            <p:nvPr/>
          </p:nvSpPr>
          <p:spPr>
            <a:xfrm>
              <a:off x="3413350" y="3245275"/>
              <a:ext cx="55100" cy="10100"/>
            </a:xfrm>
            <a:custGeom>
              <a:avLst/>
              <a:gdLst/>
              <a:ahLst/>
              <a:cxnLst/>
              <a:rect l="l" t="t" r="r" b="b"/>
              <a:pathLst>
                <a:path w="2204" h="404" extrusionOk="0">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46" name="Google Shape;13046;p66"/>
          <p:cNvGrpSpPr/>
          <p:nvPr/>
        </p:nvGrpSpPr>
        <p:grpSpPr>
          <a:xfrm>
            <a:off x="2440774" y="2262529"/>
            <a:ext cx="349775" cy="346675"/>
            <a:chOff x="2443225" y="3063825"/>
            <a:chExt cx="349775" cy="346675"/>
          </a:xfrm>
        </p:grpSpPr>
        <p:sp>
          <p:nvSpPr>
            <p:cNvPr id="13047" name="Google Shape;13047;p66"/>
            <p:cNvSpPr/>
            <p:nvPr/>
          </p:nvSpPr>
          <p:spPr>
            <a:xfrm>
              <a:off x="2477350" y="3319725"/>
              <a:ext cx="281525" cy="90775"/>
            </a:xfrm>
            <a:custGeom>
              <a:avLst/>
              <a:gdLst/>
              <a:ahLst/>
              <a:cxnLst/>
              <a:rect l="l" t="t" r="r" b="b"/>
              <a:pathLst>
                <a:path w="11261" h="3631" extrusionOk="0">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8" name="Google Shape;13048;p66"/>
            <p:cNvSpPr/>
            <p:nvPr/>
          </p:nvSpPr>
          <p:spPr>
            <a:xfrm>
              <a:off x="2443225" y="3063825"/>
              <a:ext cx="349775" cy="225725"/>
            </a:xfrm>
            <a:custGeom>
              <a:avLst/>
              <a:gdLst/>
              <a:ahLst/>
              <a:cxnLst/>
              <a:rect l="l" t="t" r="r" b="b"/>
              <a:pathLst>
                <a:path w="13991" h="9029" extrusionOk="0">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9" name="Google Shape;13049;p66"/>
            <p:cNvSpPr/>
            <p:nvPr/>
          </p:nvSpPr>
          <p:spPr>
            <a:xfrm>
              <a:off x="2526200" y="3349975"/>
              <a:ext cx="75250" cy="10875"/>
            </a:xfrm>
            <a:custGeom>
              <a:avLst/>
              <a:gdLst/>
              <a:ahLst/>
              <a:cxnLst/>
              <a:rect l="l" t="t" r="r" b="b"/>
              <a:pathLst>
                <a:path w="3010" h="435" extrusionOk="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0" name="Google Shape;13050;p66"/>
            <p:cNvSpPr/>
            <p:nvPr/>
          </p:nvSpPr>
          <p:spPr>
            <a:xfrm>
              <a:off x="2526200" y="3374000"/>
              <a:ext cx="75250" cy="10875"/>
            </a:xfrm>
            <a:custGeom>
              <a:avLst/>
              <a:gdLst/>
              <a:ahLst/>
              <a:cxnLst/>
              <a:rect l="l" t="t" r="r" b="b"/>
              <a:pathLst>
                <a:path w="3010" h="435" extrusionOk="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1" name="Google Shape;13051;p66"/>
            <p:cNvSpPr/>
            <p:nvPr/>
          </p:nvSpPr>
          <p:spPr>
            <a:xfrm>
              <a:off x="2635550" y="3349975"/>
              <a:ext cx="76025" cy="10875"/>
            </a:xfrm>
            <a:custGeom>
              <a:avLst/>
              <a:gdLst/>
              <a:ahLst/>
              <a:cxnLst/>
              <a:rect l="l" t="t" r="r" b="b"/>
              <a:pathLst>
                <a:path w="3041" h="435" extrusionOk="0">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2" name="Google Shape;13052;p66"/>
            <p:cNvSpPr/>
            <p:nvPr/>
          </p:nvSpPr>
          <p:spPr>
            <a:xfrm>
              <a:off x="2635550" y="3374000"/>
              <a:ext cx="76025" cy="10875"/>
            </a:xfrm>
            <a:custGeom>
              <a:avLst/>
              <a:gdLst/>
              <a:ahLst/>
              <a:cxnLst/>
              <a:rect l="l" t="t" r="r" b="b"/>
              <a:pathLst>
                <a:path w="3041" h="435" extrusionOk="0">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53" name="Google Shape;13053;p66"/>
          <p:cNvGrpSpPr/>
          <p:nvPr/>
        </p:nvGrpSpPr>
        <p:grpSpPr>
          <a:xfrm>
            <a:off x="1740309" y="2260766"/>
            <a:ext cx="334275" cy="350200"/>
            <a:chOff x="6224475" y="2492100"/>
            <a:chExt cx="334275" cy="350200"/>
          </a:xfrm>
        </p:grpSpPr>
        <p:sp>
          <p:nvSpPr>
            <p:cNvPr id="13054" name="Google Shape;13054;p66"/>
            <p:cNvSpPr/>
            <p:nvPr/>
          </p:nvSpPr>
          <p:spPr>
            <a:xfrm>
              <a:off x="6309800" y="2665025"/>
              <a:ext cx="168300" cy="117125"/>
            </a:xfrm>
            <a:custGeom>
              <a:avLst/>
              <a:gdLst/>
              <a:ahLst/>
              <a:cxnLst/>
              <a:rect l="l" t="t" r="r" b="b"/>
              <a:pathLst>
                <a:path w="6732" h="4685" extrusionOk="0">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5" name="Google Shape;13055;p66"/>
            <p:cNvSpPr/>
            <p:nvPr/>
          </p:nvSpPr>
          <p:spPr>
            <a:xfrm>
              <a:off x="6372600" y="2633425"/>
              <a:ext cx="38025" cy="15725"/>
            </a:xfrm>
            <a:custGeom>
              <a:avLst/>
              <a:gdLst/>
              <a:ahLst/>
              <a:cxnLst/>
              <a:rect l="l" t="t" r="r" b="b"/>
              <a:pathLst>
                <a:path w="1521" h="629" extrusionOk="0">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6" name="Google Shape;13056;p66"/>
            <p:cNvSpPr/>
            <p:nvPr/>
          </p:nvSpPr>
          <p:spPr>
            <a:xfrm>
              <a:off x="6356800" y="2612875"/>
              <a:ext cx="68550" cy="22125"/>
            </a:xfrm>
            <a:custGeom>
              <a:avLst/>
              <a:gdLst/>
              <a:ahLst/>
              <a:cxnLst/>
              <a:rect l="l" t="t" r="r" b="b"/>
              <a:pathLst>
                <a:path w="2742" h="885" extrusionOk="0">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7" name="Google Shape;13057;p66"/>
            <p:cNvSpPr/>
            <p:nvPr/>
          </p:nvSpPr>
          <p:spPr>
            <a:xfrm>
              <a:off x="6343900" y="2592525"/>
              <a:ext cx="96200" cy="27750"/>
            </a:xfrm>
            <a:custGeom>
              <a:avLst/>
              <a:gdLst/>
              <a:ahLst/>
              <a:cxnLst/>
              <a:rect l="l" t="t" r="r" b="b"/>
              <a:pathLst>
                <a:path w="3848" h="1110" extrusionOk="0">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8" name="Google Shape;13058;p66"/>
            <p:cNvSpPr/>
            <p:nvPr/>
          </p:nvSpPr>
          <p:spPr>
            <a:xfrm>
              <a:off x="6224475" y="2492100"/>
              <a:ext cx="334275" cy="350200"/>
            </a:xfrm>
            <a:custGeom>
              <a:avLst/>
              <a:gdLst/>
              <a:ahLst/>
              <a:cxnLst/>
              <a:rect l="l" t="t" r="r" b="b"/>
              <a:pathLst>
                <a:path w="13371" h="14008" extrusionOk="0">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59" name="Google Shape;13059;p66"/>
          <p:cNvGrpSpPr/>
          <p:nvPr/>
        </p:nvGrpSpPr>
        <p:grpSpPr>
          <a:xfrm>
            <a:off x="1058583" y="2894254"/>
            <a:ext cx="348975" cy="297025"/>
            <a:chOff x="931825" y="3088625"/>
            <a:chExt cx="348975" cy="297025"/>
          </a:xfrm>
        </p:grpSpPr>
        <p:sp>
          <p:nvSpPr>
            <p:cNvPr id="13060" name="Google Shape;13060;p66"/>
            <p:cNvSpPr/>
            <p:nvPr/>
          </p:nvSpPr>
          <p:spPr>
            <a:xfrm>
              <a:off x="1196775" y="3139025"/>
              <a:ext cx="11325" cy="7550"/>
            </a:xfrm>
            <a:custGeom>
              <a:avLst/>
              <a:gdLst/>
              <a:ahLst/>
              <a:cxnLst/>
              <a:rect l="l" t="t" r="r" b="b"/>
              <a:pathLst>
                <a:path w="453" h="302" extrusionOk="0">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1" name="Google Shape;13061;p66"/>
            <p:cNvSpPr/>
            <p:nvPr/>
          </p:nvSpPr>
          <p:spPr>
            <a:xfrm>
              <a:off x="1218400" y="3138775"/>
              <a:ext cx="11225" cy="10625"/>
            </a:xfrm>
            <a:custGeom>
              <a:avLst/>
              <a:gdLst/>
              <a:ahLst/>
              <a:cxnLst/>
              <a:rect l="l" t="t" r="r" b="b"/>
              <a:pathLst>
                <a:path w="449" h="425" extrusionOk="0">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2" name="Google Shape;13062;p66"/>
            <p:cNvSpPr/>
            <p:nvPr/>
          </p:nvSpPr>
          <p:spPr>
            <a:xfrm>
              <a:off x="1240100" y="3138775"/>
              <a:ext cx="10450" cy="10625"/>
            </a:xfrm>
            <a:custGeom>
              <a:avLst/>
              <a:gdLst/>
              <a:ahLst/>
              <a:cxnLst/>
              <a:rect l="l" t="t" r="r" b="b"/>
              <a:pathLst>
                <a:path w="418" h="425" extrusionOk="0">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3" name="Google Shape;13063;p66"/>
            <p:cNvSpPr/>
            <p:nvPr/>
          </p:nvSpPr>
          <p:spPr>
            <a:xfrm>
              <a:off x="931825" y="3088625"/>
              <a:ext cx="348975" cy="297025"/>
            </a:xfrm>
            <a:custGeom>
              <a:avLst/>
              <a:gdLst/>
              <a:ahLst/>
              <a:cxnLst/>
              <a:rect l="l" t="t" r="r" b="b"/>
              <a:pathLst>
                <a:path w="13959" h="11881" extrusionOk="0">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4" name="Google Shape;13064;p66"/>
            <p:cNvSpPr/>
            <p:nvPr/>
          </p:nvSpPr>
          <p:spPr>
            <a:xfrm>
              <a:off x="999275" y="3246825"/>
              <a:ext cx="61300" cy="10100"/>
            </a:xfrm>
            <a:custGeom>
              <a:avLst/>
              <a:gdLst/>
              <a:ahLst/>
              <a:cxnLst/>
              <a:rect l="l" t="t" r="r" b="b"/>
              <a:pathLst>
                <a:path w="2452" h="404" extrusionOk="0">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5" name="Google Shape;13065;p66"/>
            <p:cNvSpPr/>
            <p:nvPr/>
          </p:nvSpPr>
          <p:spPr>
            <a:xfrm>
              <a:off x="999275" y="3270875"/>
              <a:ext cx="117125" cy="10100"/>
            </a:xfrm>
            <a:custGeom>
              <a:avLst/>
              <a:gdLst/>
              <a:ahLst/>
              <a:cxnLst/>
              <a:rect l="l" t="t" r="r" b="b"/>
              <a:pathLst>
                <a:path w="4685" h="404" extrusionOk="0">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6" name="Google Shape;13066;p66"/>
            <p:cNvSpPr/>
            <p:nvPr/>
          </p:nvSpPr>
          <p:spPr>
            <a:xfrm>
              <a:off x="997725" y="3294900"/>
              <a:ext cx="120225" cy="10100"/>
            </a:xfrm>
            <a:custGeom>
              <a:avLst/>
              <a:gdLst/>
              <a:ahLst/>
              <a:cxnLst/>
              <a:rect l="l" t="t" r="r" b="b"/>
              <a:pathLst>
                <a:path w="4809" h="404" extrusionOk="0">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7" name="Google Shape;13067;p66"/>
            <p:cNvSpPr/>
            <p:nvPr/>
          </p:nvSpPr>
          <p:spPr>
            <a:xfrm>
              <a:off x="999275" y="3318950"/>
              <a:ext cx="117125" cy="10100"/>
            </a:xfrm>
            <a:custGeom>
              <a:avLst/>
              <a:gdLst/>
              <a:ahLst/>
              <a:cxnLst/>
              <a:rect l="l" t="t" r="r" b="b"/>
              <a:pathLst>
                <a:path w="4685" h="404" extrusionOk="0">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8" name="Google Shape;13068;p66"/>
            <p:cNvSpPr/>
            <p:nvPr/>
          </p:nvSpPr>
          <p:spPr>
            <a:xfrm>
              <a:off x="999275" y="3342825"/>
              <a:ext cx="117125" cy="10275"/>
            </a:xfrm>
            <a:custGeom>
              <a:avLst/>
              <a:gdLst/>
              <a:ahLst/>
              <a:cxnLst/>
              <a:rect l="l" t="t" r="r" b="b"/>
              <a:pathLst>
                <a:path w="4685" h="411" extrusionOk="0">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69" name="Google Shape;13069;p66"/>
          <p:cNvGrpSpPr/>
          <p:nvPr/>
        </p:nvGrpSpPr>
        <p:grpSpPr>
          <a:xfrm>
            <a:off x="1814372" y="2868279"/>
            <a:ext cx="186150" cy="348975"/>
            <a:chOff x="6298925" y="1923875"/>
            <a:chExt cx="186150" cy="348975"/>
          </a:xfrm>
        </p:grpSpPr>
        <p:sp>
          <p:nvSpPr>
            <p:cNvPr id="13070" name="Google Shape;13070;p66"/>
            <p:cNvSpPr/>
            <p:nvPr/>
          </p:nvSpPr>
          <p:spPr>
            <a:xfrm>
              <a:off x="6298925"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1" name="Google Shape;13071;p66"/>
            <p:cNvSpPr/>
            <p:nvPr/>
          </p:nvSpPr>
          <p:spPr>
            <a:xfrm>
              <a:off x="6324525" y="2049400"/>
              <a:ext cx="134175" cy="102475"/>
            </a:xfrm>
            <a:custGeom>
              <a:avLst/>
              <a:gdLst/>
              <a:ahLst/>
              <a:cxnLst/>
              <a:rect l="l" t="t" r="r" b="b"/>
              <a:pathLst>
                <a:path w="5367" h="4099" extrusionOk="0">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2" name="Google Shape;13072;p66"/>
            <p:cNvSpPr/>
            <p:nvPr/>
          </p:nvSpPr>
          <p:spPr>
            <a:xfrm>
              <a:off x="6412925" y="2171625"/>
              <a:ext cx="21750" cy="32200"/>
            </a:xfrm>
            <a:custGeom>
              <a:avLst/>
              <a:gdLst/>
              <a:ahLst/>
              <a:cxnLst/>
              <a:rect l="l" t="t" r="r" b="b"/>
              <a:pathLst>
                <a:path w="870" h="1288" extrusionOk="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3" name="Google Shape;13073;p66"/>
            <p:cNvSpPr/>
            <p:nvPr/>
          </p:nvSpPr>
          <p:spPr>
            <a:xfrm>
              <a:off x="6349325" y="2171625"/>
              <a:ext cx="21750" cy="32200"/>
            </a:xfrm>
            <a:custGeom>
              <a:avLst/>
              <a:gdLst/>
              <a:ahLst/>
              <a:cxnLst/>
              <a:rect l="l" t="t" r="r" b="b"/>
              <a:pathLst>
                <a:path w="870" h="1288" extrusionOk="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4" name="Google Shape;13074;p66"/>
            <p:cNvSpPr/>
            <p:nvPr/>
          </p:nvSpPr>
          <p:spPr>
            <a:xfrm>
              <a:off x="6328850" y="1999600"/>
              <a:ext cx="37125" cy="9850"/>
            </a:xfrm>
            <a:custGeom>
              <a:avLst/>
              <a:gdLst/>
              <a:ahLst/>
              <a:cxnLst/>
              <a:rect l="l" t="t" r="r" b="b"/>
              <a:pathLst>
                <a:path w="1485" h="394" extrusionOk="0">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5" name="Google Shape;13075;p66"/>
            <p:cNvSpPr/>
            <p:nvPr/>
          </p:nvSpPr>
          <p:spPr>
            <a:xfrm>
              <a:off x="6327625" y="2020800"/>
              <a:ext cx="122550" cy="10100"/>
            </a:xfrm>
            <a:custGeom>
              <a:avLst/>
              <a:gdLst/>
              <a:ahLst/>
              <a:cxnLst/>
              <a:rect l="l" t="t" r="r" b="b"/>
              <a:pathLst>
                <a:path w="4902" h="404" extrusionOk="0">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76" name="Google Shape;13076;p66"/>
          <p:cNvGrpSpPr/>
          <p:nvPr/>
        </p:nvGrpSpPr>
        <p:grpSpPr>
          <a:xfrm>
            <a:off x="2427262" y="2879016"/>
            <a:ext cx="376800" cy="327500"/>
            <a:chOff x="7718850" y="3678550"/>
            <a:chExt cx="376800" cy="327500"/>
          </a:xfrm>
        </p:grpSpPr>
        <p:sp>
          <p:nvSpPr>
            <p:cNvPr id="13077" name="Google Shape;13077;p66"/>
            <p:cNvSpPr/>
            <p:nvPr/>
          </p:nvSpPr>
          <p:spPr>
            <a:xfrm>
              <a:off x="7718850" y="3678550"/>
              <a:ext cx="376800" cy="327500"/>
            </a:xfrm>
            <a:custGeom>
              <a:avLst/>
              <a:gdLst/>
              <a:ahLst/>
              <a:cxnLst/>
              <a:rect l="l" t="t" r="r" b="b"/>
              <a:pathLst>
                <a:path w="15072" h="13100" extrusionOk="0">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8" name="Google Shape;13078;p66"/>
            <p:cNvSpPr/>
            <p:nvPr/>
          </p:nvSpPr>
          <p:spPr>
            <a:xfrm>
              <a:off x="7863075" y="3709550"/>
              <a:ext cx="203200" cy="174750"/>
            </a:xfrm>
            <a:custGeom>
              <a:avLst/>
              <a:gdLst/>
              <a:ahLst/>
              <a:cxnLst/>
              <a:rect l="l" t="t" r="r" b="b"/>
              <a:pathLst>
                <a:path w="8128" h="6990" extrusionOk="0">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79" name="Google Shape;13079;p66"/>
          <p:cNvGrpSpPr/>
          <p:nvPr/>
        </p:nvGrpSpPr>
        <p:grpSpPr>
          <a:xfrm>
            <a:off x="3253184" y="2868179"/>
            <a:ext cx="297825" cy="349175"/>
            <a:chOff x="957400" y="1923675"/>
            <a:chExt cx="297825" cy="349175"/>
          </a:xfrm>
        </p:grpSpPr>
        <p:sp>
          <p:nvSpPr>
            <p:cNvPr id="13080" name="Google Shape;13080;p66"/>
            <p:cNvSpPr/>
            <p:nvPr/>
          </p:nvSpPr>
          <p:spPr>
            <a:xfrm>
              <a:off x="1085350" y="1977950"/>
              <a:ext cx="48400" cy="17275"/>
            </a:xfrm>
            <a:custGeom>
              <a:avLst/>
              <a:gdLst/>
              <a:ahLst/>
              <a:cxnLst/>
              <a:rect l="l" t="t" r="r" b="b"/>
              <a:pathLst>
                <a:path w="1936" h="691" extrusionOk="0">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1" name="Google Shape;13081;p66"/>
            <p:cNvSpPr/>
            <p:nvPr/>
          </p:nvSpPr>
          <p:spPr>
            <a:xfrm>
              <a:off x="1064725" y="1951200"/>
              <a:ext cx="85800" cy="25425"/>
            </a:xfrm>
            <a:custGeom>
              <a:avLst/>
              <a:gdLst/>
              <a:ahLst/>
              <a:cxnLst/>
              <a:rect l="l" t="t" r="r" b="b"/>
              <a:pathLst>
                <a:path w="3432" h="1017" extrusionOk="0">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2" name="Google Shape;13082;p66"/>
            <p:cNvSpPr/>
            <p:nvPr/>
          </p:nvSpPr>
          <p:spPr>
            <a:xfrm>
              <a:off x="1047350" y="1923675"/>
              <a:ext cx="122550" cy="33750"/>
            </a:xfrm>
            <a:custGeom>
              <a:avLst/>
              <a:gdLst/>
              <a:ahLst/>
              <a:cxnLst/>
              <a:rect l="l" t="t" r="r" b="b"/>
              <a:pathLst>
                <a:path w="4902" h="1350" extrusionOk="0">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3" name="Google Shape;13083;p66"/>
            <p:cNvSpPr/>
            <p:nvPr/>
          </p:nvSpPr>
          <p:spPr>
            <a:xfrm>
              <a:off x="957400" y="2025450"/>
              <a:ext cx="297825" cy="247400"/>
            </a:xfrm>
            <a:custGeom>
              <a:avLst/>
              <a:gdLst/>
              <a:ahLst/>
              <a:cxnLst/>
              <a:rect l="l" t="t" r="r" b="b"/>
              <a:pathLst>
                <a:path w="11913" h="9896" extrusionOk="0">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4" name="Google Shape;13084;p66"/>
            <p:cNvSpPr/>
            <p:nvPr/>
          </p:nvSpPr>
          <p:spPr>
            <a:xfrm>
              <a:off x="1062875" y="2104550"/>
              <a:ext cx="86875" cy="38025"/>
            </a:xfrm>
            <a:custGeom>
              <a:avLst/>
              <a:gdLst/>
              <a:ahLst/>
              <a:cxnLst/>
              <a:rect l="l" t="t" r="r" b="b"/>
              <a:pathLst>
                <a:path w="3475" h="1521" extrusionOk="0">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85" name="Google Shape;13085;p66"/>
          <p:cNvGrpSpPr/>
          <p:nvPr/>
        </p:nvGrpSpPr>
        <p:grpSpPr>
          <a:xfrm>
            <a:off x="3993516" y="2873704"/>
            <a:ext cx="349775" cy="338125"/>
            <a:chOff x="6970500" y="3673350"/>
            <a:chExt cx="349775" cy="338125"/>
          </a:xfrm>
        </p:grpSpPr>
        <p:sp>
          <p:nvSpPr>
            <p:cNvPr id="13086" name="Google Shape;13086;p66"/>
            <p:cNvSpPr/>
            <p:nvPr/>
          </p:nvSpPr>
          <p:spPr>
            <a:xfrm>
              <a:off x="6970500" y="3673350"/>
              <a:ext cx="349775" cy="338125"/>
            </a:xfrm>
            <a:custGeom>
              <a:avLst/>
              <a:gdLst/>
              <a:ahLst/>
              <a:cxnLst/>
              <a:rect l="l" t="t" r="r" b="b"/>
              <a:pathLst>
                <a:path w="13991" h="13525" extrusionOk="0">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7" name="Google Shape;13087;p66"/>
            <p:cNvSpPr/>
            <p:nvPr/>
          </p:nvSpPr>
          <p:spPr>
            <a:xfrm>
              <a:off x="7202725" y="3883500"/>
              <a:ext cx="38450" cy="15825"/>
            </a:xfrm>
            <a:custGeom>
              <a:avLst/>
              <a:gdLst/>
              <a:ahLst/>
              <a:cxnLst/>
              <a:rect l="l" t="t" r="r" b="b"/>
              <a:pathLst>
                <a:path w="1538" h="633" extrusionOk="0">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8" name="Google Shape;13088;p66"/>
            <p:cNvSpPr/>
            <p:nvPr/>
          </p:nvSpPr>
          <p:spPr>
            <a:xfrm>
              <a:off x="7190725" y="3864300"/>
              <a:ext cx="64400" cy="21550"/>
            </a:xfrm>
            <a:custGeom>
              <a:avLst/>
              <a:gdLst/>
              <a:ahLst/>
              <a:cxnLst/>
              <a:rect l="l" t="t" r="r" b="b"/>
              <a:pathLst>
                <a:path w="2576" h="862" extrusionOk="0">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9" name="Google Shape;13089;p66"/>
            <p:cNvSpPr/>
            <p:nvPr/>
          </p:nvSpPr>
          <p:spPr>
            <a:xfrm>
              <a:off x="7176775" y="3844525"/>
              <a:ext cx="92300" cy="27350"/>
            </a:xfrm>
            <a:custGeom>
              <a:avLst/>
              <a:gdLst/>
              <a:ahLst/>
              <a:cxnLst/>
              <a:rect l="l" t="t" r="r" b="b"/>
              <a:pathLst>
                <a:path w="3692" h="1094" extrusionOk="0">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0" name="Google Shape;13090;p66"/>
            <p:cNvSpPr/>
            <p:nvPr/>
          </p:nvSpPr>
          <p:spPr>
            <a:xfrm>
              <a:off x="7020125" y="3734600"/>
              <a:ext cx="111700" cy="33375"/>
            </a:xfrm>
            <a:custGeom>
              <a:avLst/>
              <a:gdLst/>
              <a:ahLst/>
              <a:cxnLst/>
              <a:rect l="l" t="t" r="r" b="b"/>
              <a:pathLst>
                <a:path w="4468" h="1335" extrusionOk="0">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1" name="Google Shape;13091;p66"/>
            <p:cNvSpPr/>
            <p:nvPr/>
          </p:nvSpPr>
          <p:spPr>
            <a:xfrm>
              <a:off x="7172125" y="3735375"/>
              <a:ext cx="93075" cy="86100"/>
            </a:xfrm>
            <a:custGeom>
              <a:avLst/>
              <a:gdLst/>
              <a:ahLst/>
              <a:cxnLst/>
              <a:rect l="l" t="t" r="r" b="b"/>
              <a:pathLst>
                <a:path w="3723" h="3444" extrusionOk="0">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2" name="Google Shape;13092;p66"/>
            <p:cNvSpPr/>
            <p:nvPr/>
          </p:nvSpPr>
          <p:spPr>
            <a:xfrm>
              <a:off x="7024775" y="3785000"/>
              <a:ext cx="103175" cy="10125"/>
            </a:xfrm>
            <a:custGeom>
              <a:avLst/>
              <a:gdLst/>
              <a:ahLst/>
              <a:cxnLst/>
              <a:rect l="l" t="t" r="r" b="b"/>
              <a:pathLst>
                <a:path w="4127" h="405" extrusionOk="0">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3" name="Google Shape;13093;p66"/>
            <p:cNvSpPr/>
            <p:nvPr/>
          </p:nvSpPr>
          <p:spPr>
            <a:xfrm>
              <a:off x="7024775" y="3812925"/>
              <a:ext cx="103175" cy="10100"/>
            </a:xfrm>
            <a:custGeom>
              <a:avLst/>
              <a:gdLst/>
              <a:ahLst/>
              <a:cxnLst/>
              <a:rect l="l" t="t" r="r" b="b"/>
              <a:pathLst>
                <a:path w="4127" h="404" extrusionOk="0">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4" name="Google Shape;13094;p66"/>
            <p:cNvSpPr/>
            <p:nvPr/>
          </p:nvSpPr>
          <p:spPr>
            <a:xfrm>
              <a:off x="7024775" y="3840075"/>
              <a:ext cx="102400" cy="10100"/>
            </a:xfrm>
            <a:custGeom>
              <a:avLst/>
              <a:gdLst/>
              <a:ahLst/>
              <a:cxnLst/>
              <a:rect l="l" t="t" r="r" b="b"/>
              <a:pathLst>
                <a:path w="4096" h="404" extrusionOk="0">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5" name="Google Shape;13095;p66"/>
            <p:cNvSpPr/>
            <p:nvPr/>
          </p:nvSpPr>
          <p:spPr>
            <a:xfrm>
              <a:off x="7024000" y="3867975"/>
              <a:ext cx="104725" cy="10125"/>
            </a:xfrm>
            <a:custGeom>
              <a:avLst/>
              <a:gdLst/>
              <a:ahLst/>
              <a:cxnLst/>
              <a:rect l="l" t="t" r="r" b="b"/>
              <a:pathLst>
                <a:path w="4189" h="405"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6" name="Google Shape;13096;p66"/>
            <p:cNvSpPr/>
            <p:nvPr/>
          </p:nvSpPr>
          <p:spPr>
            <a:xfrm>
              <a:off x="7024000" y="3895900"/>
              <a:ext cx="104725" cy="10100"/>
            </a:xfrm>
            <a:custGeom>
              <a:avLst/>
              <a:gdLst/>
              <a:ahLst/>
              <a:cxnLst/>
              <a:rect l="l" t="t" r="r" b="b"/>
              <a:pathLst>
                <a:path w="4189" h="404"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97" name="Google Shape;13097;p66"/>
          <p:cNvGrpSpPr/>
          <p:nvPr/>
        </p:nvGrpSpPr>
        <p:grpSpPr>
          <a:xfrm>
            <a:off x="4725466" y="2874054"/>
            <a:ext cx="349000" cy="337425"/>
            <a:chOff x="6217500" y="3673850"/>
            <a:chExt cx="349000" cy="337425"/>
          </a:xfrm>
        </p:grpSpPr>
        <p:sp>
          <p:nvSpPr>
            <p:cNvPr id="13098" name="Google Shape;13098;p66"/>
            <p:cNvSpPr/>
            <p:nvPr/>
          </p:nvSpPr>
          <p:spPr>
            <a:xfrm>
              <a:off x="6217500" y="3673850"/>
              <a:ext cx="349000" cy="337425"/>
            </a:xfrm>
            <a:custGeom>
              <a:avLst/>
              <a:gdLst/>
              <a:ahLst/>
              <a:cxnLst/>
              <a:rect l="l" t="t" r="r" b="b"/>
              <a:pathLst>
                <a:path w="13960" h="13497" extrusionOk="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9" name="Google Shape;13099;p66"/>
            <p:cNvSpPr/>
            <p:nvPr/>
          </p:nvSpPr>
          <p:spPr>
            <a:xfrm>
              <a:off x="6498225" y="3875600"/>
              <a:ext cx="19425" cy="10250"/>
            </a:xfrm>
            <a:custGeom>
              <a:avLst/>
              <a:gdLst/>
              <a:ahLst/>
              <a:cxnLst/>
              <a:rect l="l" t="t" r="r" b="b"/>
              <a:pathLst>
                <a:path w="777" h="410" extrusionOk="0">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0" name="Google Shape;13100;p66"/>
            <p:cNvSpPr/>
            <p:nvPr/>
          </p:nvSpPr>
          <p:spPr>
            <a:xfrm>
              <a:off x="6496675" y="3928475"/>
              <a:ext cx="22525" cy="10100"/>
            </a:xfrm>
            <a:custGeom>
              <a:avLst/>
              <a:gdLst/>
              <a:ahLst/>
              <a:cxnLst/>
              <a:rect l="l" t="t" r="r" b="b"/>
              <a:pathLst>
                <a:path w="901" h="404" extrusionOk="0">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1" name="Google Shape;13101;p66"/>
            <p:cNvSpPr/>
            <p:nvPr/>
          </p:nvSpPr>
          <p:spPr>
            <a:xfrm>
              <a:off x="6496675" y="3981200"/>
              <a:ext cx="22525" cy="10100"/>
            </a:xfrm>
            <a:custGeom>
              <a:avLst/>
              <a:gdLst/>
              <a:ahLst/>
              <a:cxnLst/>
              <a:rect l="l" t="t" r="r" b="b"/>
              <a:pathLst>
                <a:path w="901" h="404" extrusionOk="0">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02" name="Google Shape;13102;p66"/>
          <p:cNvGrpSpPr/>
          <p:nvPr/>
        </p:nvGrpSpPr>
        <p:grpSpPr>
          <a:xfrm>
            <a:off x="5508381" y="2881329"/>
            <a:ext cx="349000" cy="322875"/>
            <a:chOff x="5452875" y="3681100"/>
            <a:chExt cx="349000" cy="322875"/>
          </a:xfrm>
        </p:grpSpPr>
        <p:sp>
          <p:nvSpPr>
            <p:cNvPr id="13103" name="Google Shape;13103;p66"/>
            <p:cNvSpPr/>
            <p:nvPr/>
          </p:nvSpPr>
          <p:spPr>
            <a:xfrm>
              <a:off x="5717700" y="3731500"/>
              <a:ext cx="11275" cy="7900"/>
            </a:xfrm>
            <a:custGeom>
              <a:avLst/>
              <a:gdLst/>
              <a:ahLst/>
              <a:cxnLst/>
              <a:rect l="l" t="t" r="r" b="b"/>
              <a:pathLst>
                <a:path w="451" h="316" extrusionOk="0">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4" name="Google Shape;13104;p66"/>
            <p:cNvSpPr/>
            <p:nvPr/>
          </p:nvSpPr>
          <p:spPr>
            <a:xfrm>
              <a:off x="5738650" y="3731500"/>
              <a:ext cx="12050" cy="7900"/>
            </a:xfrm>
            <a:custGeom>
              <a:avLst/>
              <a:gdLst/>
              <a:ahLst/>
              <a:cxnLst/>
              <a:rect l="l" t="t" r="r" b="b"/>
              <a:pathLst>
                <a:path w="482" h="316" extrusionOk="0">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5" name="Google Shape;13105;p66"/>
            <p:cNvSpPr/>
            <p:nvPr/>
          </p:nvSpPr>
          <p:spPr>
            <a:xfrm>
              <a:off x="5760425" y="3732025"/>
              <a:ext cx="11200" cy="9850"/>
            </a:xfrm>
            <a:custGeom>
              <a:avLst/>
              <a:gdLst/>
              <a:ahLst/>
              <a:cxnLst/>
              <a:rect l="l" t="t" r="r" b="b"/>
              <a:pathLst>
                <a:path w="448" h="394" extrusionOk="0">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6" name="Google Shape;13106;p66"/>
            <p:cNvSpPr/>
            <p:nvPr/>
          </p:nvSpPr>
          <p:spPr>
            <a:xfrm>
              <a:off x="5452875" y="3681100"/>
              <a:ext cx="349000" cy="322875"/>
            </a:xfrm>
            <a:custGeom>
              <a:avLst/>
              <a:gdLst/>
              <a:ahLst/>
              <a:cxnLst/>
              <a:rect l="l" t="t" r="r" b="b"/>
              <a:pathLst>
                <a:path w="13960" h="12915" extrusionOk="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7" name="Google Shape;13107;p66"/>
            <p:cNvSpPr/>
            <p:nvPr/>
          </p:nvSpPr>
          <p:spPr>
            <a:xfrm>
              <a:off x="5664575" y="3774025"/>
              <a:ext cx="111700" cy="96300"/>
            </a:xfrm>
            <a:custGeom>
              <a:avLst/>
              <a:gdLst/>
              <a:ahLst/>
              <a:cxnLst/>
              <a:rect l="l" t="t" r="r" b="b"/>
              <a:pathLst>
                <a:path w="4468" h="3852" extrusionOk="0">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8" name="Google Shape;13108;p66"/>
            <p:cNvSpPr/>
            <p:nvPr/>
          </p:nvSpPr>
          <p:spPr>
            <a:xfrm>
              <a:off x="5711900" y="3793775"/>
              <a:ext cx="45725" cy="38875"/>
            </a:xfrm>
            <a:custGeom>
              <a:avLst/>
              <a:gdLst/>
              <a:ahLst/>
              <a:cxnLst/>
              <a:rect l="l" t="t" r="r" b="b"/>
              <a:pathLst>
                <a:path w="1829" h="1555" extrusionOk="0">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9" name="Google Shape;13109;p66"/>
            <p:cNvSpPr/>
            <p:nvPr/>
          </p:nvSpPr>
          <p:spPr>
            <a:xfrm>
              <a:off x="5478475" y="3856350"/>
              <a:ext cx="146575" cy="125575"/>
            </a:xfrm>
            <a:custGeom>
              <a:avLst/>
              <a:gdLst/>
              <a:ahLst/>
              <a:cxnLst/>
              <a:rect l="l" t="t" r="r" b="b"/>
              <a:pathLst>
                <a:path w="5863" h="5023" extrusionOk="0">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0" name="Google Shape;13110;p66"/>
            <p:cNvSpPr/>
            <p:nvPr/>
          </p:nvSpPr>
          <p:spPr>
            <a:xfrm>
              <a:off x="5520350" y="3882725"/>
              <a:ext cx="45000" cy="38400"/>
            </a:xfrm>
            <a:custGeom>
              <a:avLst/>
              <a:gdLst/>
              <a:ahLst/>
              <a:cxnLst/>
              <a:rect l="l" t="t" r="r" b="b"/>
              <a:pathLst>
                <a:path w="1800" h="1536" extrusionOk="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1" name="Google Shape;13111;p66"/>
            <p:cNvSpPr/>
            <p:nvPr/>
          </p:nvSpPr>
          <p:spPr>
            <a:xfrm>
              <a:off x="5484675" y="3774150"/>
              <a:ext cx="148925" cy="68450"/>
            </a:xfrm>
            <a:custGeom>
              <a:avLst/>
              <a:gdLst/>
              <a:ahLst/>
              <a:cxnLst/>
              <a:rect l="l" t="t" r="r" b="b"/>
              <a:pathLst>
                <a:path w="5957" h="2738" extrusionOk="0">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2" name="Google Shape;13112;p66"/>
            <p:cNvSpPr/>
            <p:nvPr/>
          </p:nvSpPr>
          <p:spPr>
            <a:xfrm>
              <a:off x="5621925" y="3889700"/>
              <a:ext cx="149700" cy="84550"/>
            </a:xfrm>
            <a:custGeom>
              <a:avLst/>
              <a:gdLst/>
              <a:ahLst/>
              <a:cxnLst/>
              <a:rect l="l" t="t" r="r" b="b"/>
              <a:pathLst>
                <a:path w="5988" h="3382" extrusionOk="0">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3" name="Google Shape;13113;p66"/>
            <p:cNvSpPr/>
            <p:nvPr/>
          </p:nvSpPr>
          <p:spPr>
            <a:xfrm>
              <a:off x="5643650" y="3923050"/>
              <a:ext cx="47325" cy="10100"/>
            </a:xfrm>
            <a:custGeom>
              <a:avLst/>
              <a:gdLst/>
              <a:ahLst/>
              <a:cxnLst/>
              <a:rect l="l" t="t" r="r" b="b"/>
              <a:pathLst>
                <a:path w="1893" h="404" extrusionOk="0">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4" name="Google Shape;13114;p66"/>
            <p:cNvSpPr/>
            <p:nvPr/>
          </p:nvSpPr>
          <p:spPr>
            <a:xfrm>
              <a:off x="5642100" y="3941650"/>
              <a:ext cx="108600" cy="10875"/>
            </a:xfrm>
            <a:custGeom>
              <a:avLst/>
              <a:gdLst/>
              <a:ahLst/>
              <a:cxnLst/>
              <a:rect l="l" t="t" r="r" b="b"/>
              <a:pathLst>
                <a:path w="4344" h="435" extrusionOk="0">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5" name="Google Shape;13115;p66"/>
            <p:cNvSpPr/>
            <p:nvPr/>
          </p:nvSpPr>
          <p:spPr>
            <a:xfrm>
              <a:off x="5508725" y="3796650"/>
              <a:ext cx="100825" cy="10100"/>
            </a:xfrm>
            <a:custGeom>
              <a:avLst/>
              <a:gdLst/>
              <a:ahLst/>
              <a:cxnLst/>
              <a:rect l="l" t="t" r="r" b="b"/>
              <a:pathLst>
                <a:path w="4033" h="404" extrusionOk="0">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16" name="Google Shape;13116;p66"/>
          <p:cNvGrpSpPr/>
          <p:nvPr/>
        </p:nvGrpSpPr>
        <p:grpSpPr>
          <a:xfrm>
            <a:off x="6273597" y="2868454"/>
            <a:ext cx="352100" cy="348625"/>
            <a:chOff x="5456750" y="2492275"/>
            <a:chExt cx="352100" cy="348625"/>
          </a:xfrm>
        </p:grpSpPr>
        <p:sp>
          <p:nvSpPr>
            <p:cNvPr id="13117" name="Google Shape;13117;p66"/>
            <p:cNvSpPr/>
            <p:nvPr/>
          </p:nvSpPr>
          <p:spPr>
            <a:xfrm>
              <a:off x="5559125" y="2556650"/>
              <a:ext cx="113250" cy="10100"/>
            </a:xfrm>
            <a:custGeom>
              <a:avLst/>
              <a:gdLst/>
              <a:ahLst/>
              <a:cxnLst/>
              <a:rect l="l" t="t" r="r" b="b"/>
              <a:pathLst>
                <a:path w="4530" h="404" extrusionOk="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8" name="Google Shape;13118;p66"/>
            <p:cNvSpPr/>
            <p:nvPr/>
          </p:nvSpPr>
          <p:spPr>
            <a:xfrm>
              <a:off x="5541275" y="2586900"/>
              <a:ext cx="150475" cy="10100"/>
            </a:xfrm>
            <a:custGeom>
              <a:avLst/>
              <a:gdLst/>
              <a:ahLst/>
              <a:cxnLst/>
              <a:rect l="l" t="t" r="r" b="b"/>
              <a:pathLst>
                <a:path w="6019" h="404" extrusionOk="0">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9" name="Google Shape;13119;p66"/>
            <p:cNvSpPr/>
            <p:nvPr/>
          </p:nvSpPr>
          <p:spPr>
            <a:xfrm>
              <a:off x="5541275" y="2614025"/>
              <a:ext cx="148150" cy="10125"/>
            </a:xfrm>
            <a:custGeom>
              <a:avLst/>
              <a:gdLst/>
              <a:ahLst/>
              <a:cxnLst/>
              <a:rect l="l" t="t" r="r" b="b"/>
              <a:pathLst>
                <a:path w="5926" h="405" extrusionOk="0">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0" name="Google Shape;13120;p66"/>
            <p:cNvSpPr/>
            <p:nvPr/>
          </p:nvSpPr>
          <p:spPr>
            <a:xfrm>
              <a:off x="5540825" y="2640925"/>
              <a:ext cx="148600" cy="10475"/>
            </a:xfrm>
            <a:custGeom>
              <a:avLst/>
              <a:gdLst/>
              <a:ahLst/>
              <a:cxnLst/>
              <a:rect l="l" t="t" r="r" b="b"/>
              <a:pathLst>
                <a:path w="5944" h="419" extrusionOk="0">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1" name="Google Shape;13121;p66"/>
            <p:cNvSpPr/>
            <p:nvPr/>
          </p:nvSpPr>
          <p:spPr>
            <a:xfrm>
              <a:off x="5456750" y="2492275"/>
              <a:ext cx="352100" cy="348625"/>
            </a:xfrm>
            <a:custGeom>
              <a:avLst/>
              <a:gdLst/>
              <a:ahLst/>
              <a:cxnLst/>
              <a:rect l="l" t="t" r="r" b="b"/>
              <a:pathLst>
                <a:path w="14084" h="13945" extrusionOk="0">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2" name="Google Shape;13122;p66"/>
            <p:cNvSpPr/>
            <p:nvPr/>
          </p:nvSpPr>
          <p:spPr>
            <a:xfrm>
              <a:off x="5734375" y="2771450"/>
              <a:ext cx="21750" cy="38625"/>
            </a:xfrm>
            <a:custGeom>
              <a:avLst/>
              <a:gdLst/>
              <a:ahLst/>
              <a:cxnLst/>
              <a:rect l="l" t="t" r="r" b="b"/>
              <a:pathLst>
                <a:path w="870" h="1545" extrusionOk="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23" name="Google Shape;13123;p66"/>
          <p:cNvGrpSpPr/>
          <p:nvPr/>
        </p:nvGrpSpPr>
        <p:grpSpPr>
          <a:xfrm>
            <a:off x="7090934" y="2868279"/>
            <a:ext cx="186150" cy="348975"/>
            <a:chOff x="5534300" y="1923875"/>
            <a:chExt cx="186150" cy="348975"/>
          </a:xfrm>
        </p:grpSpPr>
        <p:sp>
          <p:nvSpPr>
            <p:cNvPr id="13124" name="Google Shape;13124;p66"/>
            <p:cNvSpPr/>
            <p:nvPr/>
          </p:nvSpPr>
          <p:spPr>
            <a:xfrm>
              <a:off x="5534300"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5" name="Google Shape;13125;p66"/>
            <p:cNvSpPr/>
            <p:nvPr/>
          </p:nvSpPr>
          <p:spPr>
            <a:xfrm>
              <a:off x="5564550" y="1984350"/>
              <a:ext cx="127200" cy="159775"/>
            </a:xfrm>
            <a:custGeom>
              <a:avLst/>
              <a:gdLst/>
              <a:ahLst/>
              <a:cxnLst/>
              <a:rect l="l" t="t" r="r" b="b"/>
              <a:pathLst>
                <a:path w="5088" h="6391" extrusionOk="0">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6" name="Google Shape;13126;p66"/>
            <p:cNvSpPr/>
            <p:nvPr/>
          </p:nvSpPr>
          <p:spPr>
            <a:xfrm>
              <a:off x="5589375" y="2013050"/>
              <a:ext cx="39575" cy="10100"/>
            </a:xfrm>
            <a:custGeom>
              <a:avLst/>
              <a:gdLst/>
              <a:ahLst/>
              <a:cxnLst/>
              <a:rect l="l" t="t" r="r" b="b"/>
              <a:pathLst>
                <a:path w="1583" h="404" extrusionOk="0">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7" name="Google Shape;13127;p66"/>
            <p:cNvSpPr/>
            <p:nvPr/>
          </p:nvSpPr>
          <p:spPr>
            <a:xfrm>
              <a:off x="5591700" y="2036300"/>
              <a:ext cx="72900" cy="10125"/>
            </a:xfrm>
            <a:custGeom>
              <a:avLst/>
              <a:gdLst/>
              <a:ahLst/>
              <a:cxnLst/>
              <a:rect l="l" t="t" r="r" b="b"/>
              <a:pathLst>
                <a:path w="2916" h="405" extrusionOk="0">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8" name="Google Shape;13128;p66"/>
            <p:cNvSpPr/>
            <p:nvPr/>
          </p:nvSpPr>
          <p:spPr>
            <a:xfrm>
              <a:off x="5591700" y="2059575"/>
              <a:ext cx="72900" cy="10100"/>
            </a:xfrm>
            <a:custGeom>
              <a:avLst/>
              <a:gdLst/>
              <a:ahLst/>
              <a:cxnLst/>
              <a:rect l="l" t="t" r="r" b="b"/>
              <a:pathLst>
                <a:path w="2916" h="404" extrusionOk="0">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9" name="Google Shape;13129;p66"/>
            <p:cNvSpPr/>
            <p:nvPr/>
          </p:nvSpPr>
          <p:spPr>
            <a:xfrm>
              <a:off x="5590925" y="2081275"/>
              <a:ext cx="73675" cy="10125"/>
            </a:xfrm>
            <a:custGeom>
              <a:avLst/>
              <a:gdLst/>
              <a:ahLst/>
              <a:cxnLst/>
              <a:rect l="l" t="t" r="r" b="b"/>
              <a:pathLst>
                <a:path w="2947" h="405" extrusionOk="0">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0" name="Google Shape;13130;p66"/>
            <p:cNvSpPr/>
            <p:nvPr/>
          </p:nvSpPr>
          <p:spPr>
            <a:xfrm>
              <a:off x="5589375" y="2103775"/>
              <a:ext cx="76775" cy="10875"/>
            </a:xfrm>
            <a:custGeom>
              <a:avLst/>
              <a:gdLst/>
              <a:ahLst/>
              <a:cxnLst/>
              <a:rect l="l" t="t" r="r" b="b"/>
              <a:pathLst>
                <a:path w="3071" h="435" extrusionOk="0">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1" name="Google Shape;13131;p66"/>
            <p:cNvSpPr/>
            <p:nvPr/>
          </p:nvSpPr>
          <p:spPr>
            <a:xfrm>
              <a:off x="5556800" y="2155925"/>
              <a:ext cx="141750" cy="57600"/>
            </a:xfrm>
            <a:custGeom>
              <a:avLst/>
              <a:gdLst/>
              <a:ahLst/>
              <a:cxnLst/>
              <a:rect l="l" t="t" r="r" b="b"/>
              <a:pathLst>
                <a:path w="5670" h="2304" extrusionOk="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32" name="Google Shape;13132;p66"/>
          <p:cNvGrpSpPr/>
          <p:nvPr/>
        </p:nvGrpSpPr>
        <p:grpSpPr>
          <a:xfrm>
            <a:off x="7745342" y="2927979"/>
            <a:ext cx="349000" cy="229575"/>
            <a:chOff x="4720050" y="3726850"/>
            <a:chExt cx="349000" cy="229575"/>
          </a:xfrm>
        </p:grpSpPr>
        <p:sp>
          <p:nvSpPr>
            <p:cNvPr id="13133" name="Google Shape;13133;p66"/>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4" name="Google Shape;13134;p66"/>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5" name="Google Shape;13135;p66"/>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6" name="Google Shape;13136;p66"/>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37" name="Google Shape;13137;p66"/>
          <p:cNvGrpSpPr/>
          <p:nvPr/>
        </p:nvGrpSpPr>
        <p:grpSpPr>
          <a:xfrm>
            <a:off x="7777529" y="3436529"/>
            <a:ext cx="284625" cy="349375"/>
            <a:chOff x="2475800" y="1923875"/>
            <a:chExt cx="284625" cy="349375"/>
          </a:xfrm>
        </p:grpSpPr>
        <p:sp>
          <p:nvSpPr>
            <p:cNvPr id="13138" name="Google Shape;13138;p66"/>
            <p:cNvSpPr/>
            <p:nvPr/>
          </p:nvSpPr>
          <p:spPr>
            <a:xfrm>
              <a:off x="2527750" y="2095250"/>
              <a:ext cx="69825" cy="38800"/>
            </a:xfrm>
            <a:custGeom>
              <a:avLst/>
              <a:gdLst/>
              <a:ahLst/>
              <a:cxnLst/>
              <a:rect l="l" t="t" r="r" b="b"/>
              <a:pathLst>
                <a:path w="2793" h="1552" extrusionOk="0">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9" name="Google Shape;13139;p66"/>
            <p:cNvSpPr/>
            <p:nvPr/>
          </p:nvSpPr>
          <p:spPr>
            <a:xfrm>
              <a:off x="2536275" y="1954100"/>
              <a:ext cx="52775" cy="10100"/>
            </a:xfrm>
            <a:custGeom>
              <a:avLst/>
              <a:gdLst/>
              <a:ahLst/>
              <a:cxnLst/>
              <a:rect l="l" t="t" r="r" b="b"/>
              <a:pathLst>
                <a:path w="2111" h="404" extrusionOk="0">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0" name="Google Shape;13140;p66"/>
            <p:cNvSpPr/>
            <p:nvPr/>
          </p:nvSpPr>
          <p:spPr>
            <a:xfrm>
              <a:off x="2613050" y="2027775"/>
              <a:ext cx="52000" cy="10100"/>
            </a:xfrm>
            <a:custGeom>
              <a:avLst/>
              <a:gdLst/>
              <a:ahLst/>
              <a:cxnLst/>
              <a:rect l="l" t="t" r="r" b="b"/>
              <a:pathLst>
                <a:path w="2080" h="404" extrusionOk="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1" name="Google Shape;13141;p66"/>
            <p:cNvSpPr/>
            <p:nvPr/>
          </p:nvSpPr>
          <p:spPr>
            <a:xfrm>
              <a:off x="2536275" y="1978150"/>
              <a:ext cx="128000" cy="10100"/>
            </a:xfrm>
            <a:custGeom>
              <a:avLst/>
              <a:gdLst/>
              <a:ahLst/>
              <a:cxnLst/>
              <a:rect l="l" t="t" r="r" b="b"/>
              <a:pathLst>
                <a:path w="5120" h="404" extrusionOk="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2" name="Google Shape;13142;p66"/>
            <p:cNvSpPr/>
            <p:nvPr/>
          </p:nvSpPr>
          <p:spPr>
            <a:xfrm>
              <a:off x="2538625" y="2002175"/>
              <a:ext cx="124100" cy="10125"/>
            </a:xfrm>
            <a:custGeom>
              <a:avLst/>
              <a:gdLst/>
              <a:ahLst/>
              <a:cxnLst/>
              <a:rect l="l" t="t" r="r" b="b"/>
              <a:pathLst>
                <a:path w="4964" h="405" extrusionOk="0">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3" name="Google Shape;13143;p66"/>
            <p:cNvSpPr/>
            <p:nvPr/>
          </p:nvSpPr>
          <p:spPr>
            <a:xfrm>
              <a:off x="2527175" y="2148725"/>
              <a:ext cx="131500" cy="10175"/>
            </a:xfrm>
            <a:custGeom>
              <a:avLst/>
              <a:gdLst/>
              <a:ahLst/>
              <a:cxnLst/>
              <a:rect l="l" t="t" r="r" b="b"/>
              <a:pathLst>
                <a:path w="5260" h="407" extrusionOk="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4" name="Google Shape;13144;p66"/>
            <p:cNvSpPr/>
            <p:nvPr/>
          </p:nvSpPr>
          <p:spPr>
            <a:xfrm>
              <a:off x="2526200" y="2172025"/>
              <a:ext cx="134200" cy="10875"/>
            </a:xfrm>
            <a:custGeom>
              <a:avLst/>
              <a:gdLst/>
              <a:ahLst/>
              <a:cxnLst/>
              <a:rect l="l" t="t" r="r" b="b"/>
              <a:pathLst>
                <a:path w="5368" h="435" extrusionOk="0">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5" name="Google Shape;13145;p66"/>
            <p:cNvSpPr/>
            <p:nvPr/>
          </p:nvSpPr>
          <p:spPr>
            <a:xfrm>
              <a:off x="2475800" y="1923875"/>
              <a:ext cx="284625" cy="349375"/>
            </a:xfrm>
            <a:custGeom>
              <a:avLst/>
              <a:gdLst/>
              <a:ahLst/>
              <a:cxnLst/>
              <a:rect l="l" t="t" r="r" b="b"/>
              <a:pathLst>
                <a:path w="11385" h="13975" extrusionOk="0">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46" name="Google Shape;13146;p66"/>
          <p:cNvGrpSpPr/>
          <p:nvPr/>
        </p:nvGrpSpPr>
        <p:grpSpPr>
          <a:xfrm>
            <a:off x="7009122" y="3442541"/>
            <a:ext cx="349775" cy="337350"/>
            <a:chOff x="3960075" y="3673350"/>
            <a:chExt cx="349775" cy="337350"/>
          </a:xfrm>
        </p:grpSpPr>
        <p:sp>
          <p:nvSpPr>
            <p:cNvPr id="13147" name="Google Shape;13147;p66"/>
            <p:cNvSpPr/>
            <p:nvPr/>
          </p:nvSpPr>
          <p:spPr>
            <a:xfrm>
              <a:off x="3960075" y="3673350"/>
              <a:ext cx="349775" cy="337350"/>
            </a:xfrm>
            <a:custGeom>
              <a:avLst/>
              <a:gdLst/>
              <a:ahLst/>
              <a:cxnLst/>
              <a:rect l="l" t="t" r="r" b="b"/>
              <a:pathLst>
                <a:path w="13991" h="13494" extrusionOk="0">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8" name="Google Shape;13148;p66"/>
            <p:cNvSpPr/>
            <p:nvPr/>
          </p:nvSpPr>
          <p:spPr>
            <a:xfrm>
              <a:off x="4019000" y="3709775"/>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9" name="Google Shape;13149;p66"/>
            <p:cNvSpPr/>
            <p:nvPr/>
          </p:nvSpPr>
          <p:spPr>
            <a:xfrm>
              <a:off x="4020550" y="3733050"/>
              <a:ext cx="93875" cy="10100"/>
            </a:xfrm>
            <a:custGeom>
              <a:avLst/>
              <a:gdLst/>
              <a:ahLst/>
              <a:cxnLst/>
              <a:rect l="l" t="t" r="r" b="b"/>
              <a:pathLst>
                <a:path w="3755" h="404" extrusionOk="0">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0" name="Google Shape;13150;p66"/>
            <p:cNvSpPr/>
            <p:nvPr/>
          </p:nvSpPr>
          <p:spPr>
            <a:xfrm>
              <a:off x="4019000" y="3756325"/>
              <a:ext cx="96975" cy="10100"/>
            </a:xfrm>
            <a:custGeom>
              <a:avLst/>
              <a:gdLst/>
              <a:ahLst/>
              <a:cxnLst/>
              <a:rect l="l" t="t" r="r" b="b"/>
              <a:pathLst>
                <a:path w="3879" h="404" extrusionOk="0">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1" name="Google Shape;13151;p66"/>
            <p:cNvSpPr/>
            <p:nvPr/>
          </p:nvSpPr>
          <p:spPr>
            <a:xfrm>
              <a:off x="4019000" y="3779575"/>
              <a:ext cx="96975" cy="10100"/>
            </a:xfrm>
            <a:custGeom>
              <a:avLst/>
              <a:gdLst/>
              <a:ahLst/>
              <a:cxnLst/>
              <a:rect l="l" t="t" r="r" b="b"/>
              <a:pathLst>
                <a:path w="3879" h="404"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2" name="Google Shape;13152;p66"/>
            <p:cNvSpPr/>
            <p:nvPr/>
          </p:nvSpPr>
          <p:spPr>
            <a:xfrm>
              <a:off x="4019000" y="3804400"/>
              <a:ext cx="96975" cy="10100"/>
            </a:xfrm>
            <a:custGeom>
              <a:avLst/>
              <a:gdLst/>
              <a:ahLst/>
              <a:cxnLst/>
              <a:rect l="l" t="t" r="r" b="b"/>
              <a:pathLst>
                <a:path w="3879" h="404" extrusionOk="0">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3" name="Google Shape;13153;p66"/>
            <p:cNvSpPr/>
            <p:nvPr/>
          </p:nvSpPr>
          <p:spPr>
            <a:xfrm>
              <a:off x="4019000" y="3829200"/>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4" name="Google Shape;13154;p66"/>
            <p:cNvSpPr/>
            <p:nvPr/>
          </p:nvSpPr>
          <p:spPr>
            <a:xfrm>
              <a:off x="4157825" y="3779575"/>
              <a:ext cx="96950" cy="10100"/>
            </a:xfrm>
            <a:custGeom>
              <a:avLst/>
              <a:gdLst/>
              <a:ahLst/>
              <a:cxnLst/>
              <a:rect l="l" t="t" r="r" b="b"/>
              <a:pathLst>
                <a:path w="3878" h="404"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5" name="Google Shape;13155;p66"/>
            <p:cNvSpPr/>
            <p:nvPr/>
          </p:nvSpPr>
          <p:spPr>
            <a:xfrm>
              <a:off x="4157825" y="3804400"/>
              <a:ext cx="96950" cy="10100"/>
            </a:xfrm>
            <a:custGeom>
              <a:avLst/>
              <a:gdLst/>
              <a:ahLst/>
              <a:cxnLst/>
              <a:rect l="l" t="t" r="r" b="b"/>
              <a:pathLst>
                <a:path w="3878" h="404" extrusionOk="0">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6" name="Google Shape;13156;p66"/>
            <p:cNvSpPr/>
            <p:nvPr/>
          </p:nvSpPr>
          <p:spPr>
            <a:xfrm>
              <a:off x="4157825" y="3829200"/>
              <a:ext cx="96950" cy="10125"/>
            </a:xfrm>
            <a:custGeom>
              <a:avLst/>
              <a:gdLst/>
              <a:ahLst/>
              <a:cxnLst/>
              <a:rect l="l" t="t" r="r" b="b"/>
              <a:pathLst>
                <a:path w="3878" h="405"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7" name="Google Shape;13157;p66"/>
            <p:cNvSpPr/>
            <p:nvPr/>
          </p:nvSpPr>
          <p:spPr>
            <a:xfrm>
              <a:off x="4161700" y="3701250"/>
              <a:ext cx="89200" cy="63625"/>
            </a:xfrm>
            <a:custGeom>
              <a:avLst/>
              <a:gdLst/>
              <a:ahLst/>
              <a:cxnLst/>
              <a:rect l="l" t="t" r="r" b="b"/>
              <a:pathLst>
                <a:path w="3568" h="2545" extrusionOk="0">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8" name="Google Shape;13158;p66"/>
            <p:cNvSpPr/>
            <p:nvPr/>
          </p:nvSpPr>
          <p:spPr>
            <a:xfrm>
              <a:off x="3999025" y="3928675"/>
              <a:ext cx="154175" cy="45575"/>
            </a:xfrm>
            <a:custGeom>
              <a:avLst/>
              <a:gdLst/>
              <a:ahLst/>
              <a:cxnLst/>
              <a:rect l="l" t="t" r="r" b="b"/>
              <a:pathLst>
                <a:path w="6167" h="1823" extrusionOk="0">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9" name="Google Shape;13159;p66"/>
            <p:cNvSpPr/>
            <p:nvPr/>
          </p:nvSpPr>
          <p:spPr>
            <a:xfrm>
              <a:off x="4174875" y="3903650"/>
              <a:ext cx="17100" cy="10100"/>
            </a:xfrm>
            <a:custGeom>
              <a:avLst/>
              <a:gdLst/>
              <a:ahLst/>
              <a:cxnLst/>
              <a:rect l="l" t="t" r="r" b="b"/>
              <a:pathLst>
                <a:path w="684" h="404" extrusionOk="0">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0" name="Google Shape;13160;p66"/>
            <p:cNvSpPr/>
            <p:nvPr/>
          </p:nvSpPr>
          <p:spPr>
            <a:xfrm>
              <a:off x="4258625" y="3903650"/>
              <a:ext cx="17100" cy="10100"/>
            </a:xfrm>
            <a:custGeom>
              <a:avLst/>
              <a:gdLst/>
              <a:ahLst/>
              <a:cxnLst/>
              <a:rect l="l" t="t" r="r" b="b"/>
              <a:pathLst>
                <a:path w="684" h="404" extrusionOk="0">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61" name="Google Shape;13161;p66"/>
          <p:cNvGrpSpPr/>
          <p:nvPr/>
        </p:nvGrpSpPr>
        <p:grpSpPr>
          <a:xfrm>
            <a:off x="6275147" y="3452216"/>
            <a:ext cx="349000" cy="318000"/>
            <a:chOff x="3196225" y="3683413"/>
            <a:chExt cx="349000" cy="318000"/>
          </a:xfrm>
        </p:grpSpPr>
        <p:sp>
          <p:nvSpPr>
            <p:cNvPr id="13162" name="Google Shape;13162;p66"/>
            <p:cNvSpPr/>
            <p:nvPr/>
          </p:nvSpPr>
          <p:spPr>
            <a:xfrm>
              <a:off x="3196225" y="3683413"/>
              <a:ext cx="349000" cy="318000"/>
            </a:xfrm>
            <a:custGeom>
              <a:avLst/>
              <a:gdLst/>
              <a:ahLst/>
              <a:cxnLst/>
              <a:rect l="l" t="t" r="r" b="b"/>
              <a:pathLst>
                <a:path w="13960" h="12720" extrusionOk="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3" name="Google Shape;13163;p66"/>
            <p:cNvSpPr/>
            <p:nvPr/>
          </p:nvSpPr>
          <p:spPr>
            <a:xfrm>
              <a:off x="3267575" y="3731500"/>
              <a:ext cx="34925" cy="10100"/>
            </a:xfrm>
            <a:custGeom>
              <a:avLst/>
              <a:gdLst/>
              <a:ahLst/>
              <a:cxnLst/>
              <a:rect l="l" t="t" r="r" b="b"/>
              <a:pathLst>
                <a:path w="1397" h="404" extrusionOk="0">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4" name="Google Shape;13164;p66"/>
            <p:cNvSpPr/>
            <p:nvPr/>
          </p:nvSpPr>
          <p:spPr>
            <a:xfrm>
              <a:off x="3266025" y="3752450"/>
              <a:ext cx="38025" cy="10875"/>
            </a:xfrm>
            <a:custGeom>
              <a:avLst/>
              <a:gdLst/>
              <a:ahLst/>
              <a:cxnLst/>
              <a:rect l="l" t="t" r="r" b="b"/>
              <a:pathLst>
                <a:path w="1521" h="435" extrusionOk="0">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5" name="Google Shape;13165;p66"/>
            <p:cNvSpPr/>
            <p:nvPr/>
          </p:nvSpPr>
          <p:spPr>
            <a:xfrm>
              <a:off x="3267575" y="3773375"/>
              <a:ext cx="34925" cy="10875"/>
            </a:xfrm>
            <a:custGeom>
              <a:avLst/>
              <a:gdLst/>
              <a:ahLst/>
              <a:cxnLst/>
              <a:rect l="l" t="t" r="r" b="b"/>
              <a:pathLst>
                <a:path w="1397" h="435" extrusionOk="0">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6" name="Google Shape;13166;p66"/>
            <p:cNvSpPr/>
            <p:nvPr/>
          </p:nvSpPr>
          <p:spPr>
            <a:xfrm>
              <a:off x="3266025" y="3837325"/>
              <a:ext cx="87450" cy="10175"/>
            </a:xfrm>
            <a:custGeom>
              <a:avLst/>
              <a:gdLst/>
              <a:ahLst/>
              <a:cxnLst/>
              <a:rect l="l" t="t" r="r" b="b"/>
              <a:pathLst>
                <a:path w="3498" h="407" extrusionOk="0">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7" name="Google Shape;13167;p66"/>
            <p:cNvSpPr/>
            <p:nvPr/>
          </p:nvSpPr>
          <p:spPr>
            <a:xfrm>
              <a:off x="3267575" y="3837113"/>
              <a:ext cx="85675" cy="10600"/>
            </a:xfrm>
            <a:custGeom>
              <a:avLst/>
              <a:gdLst/>
              <a:ahLst/>
              <a:cxnLst/>
              <a:rect l="l" t="t" r="r" b="b"/>
              <a:pathLst>
                <a:path w="3427" h="424" extrusionOk="0">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8" name="Google Shape;13168;p66"/>
            <p:cNvSpPr/>
            <p:nvPr/>
          </p:nvSpPr>
          <p:spPr>
            <a:xfrm>
              <a:off x="3266800" y="3837363"/>
              <a:ext cx="86100" cy="10100"/>
            </a:xfrm>
            <a:custGeom>
              <a:avLst/>
              <a:gdLst/>
              <a:ahLst/>
              <a:cxnLst/>
              <a:rect l="l" t="t" r="r" b="b"/>
              <a:pathLst>
                <a:path w="3444" h="404" extrusionOk="0">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9" name="Google Shape;13169;p66"/>
            <p:cNvSpPr/>
            <p:nvPr/>
          </p:nvSpPr>
          <p:spPr>
            <a:xfrm>
              <a:off x="3391825" y="3837275"/>
              <a:ext cx="87275" cy="10275"/>
            </a:xfrm>
            <a:custGeom>
              <a:avLst/>
              <a:gdLst/>
              <a:ahLst/>
              <a:cxnLst/>
              <a:rect l="l" t="t" r="r" b="b"/>
              <a:pathLst>
                <a:path w="3491" h="411" extrusionOk="0">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0" name="Google Shape;13170;p66"/>
            <p:cNvSpPr/>
            <p:nvPr/>
          </p:nvSpPr>
          <p:spPr>
            <a:xfrm>
              <a:off x="3392100" y="3837488"/>
              <a:ext cx="86750" cy="9850"/>
            </a:xfrm>
            <a:custGeom>
              <a:avLst/>
              <a:gdLst/>
              <a:ahLst/>
              <a:cxnLst/>
              <a:rect l="l" t="t" r="r" b="b"/>
              <a:pathLst>
                <a:path w="3470" h="394" extrusionOk="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1" name="Google Shape;13171;p66"/>
            <p:cNvSpPr/>
            <p:nvPr/>
          </p:nvSpPr>
          <p:spPr>
            <a:xfrm>
              <a:off x="3392425" y="3837363"/>
              <a:ext cx="86100" cy="10100"/>
            </a:xfrm>
            <a:custGeom>
              <a:avLst/>
              <a:gdLst/>
              <a:ahLst/>
              <a:cxnLst/>
              <a:rect l="l" t="t" r="r" b="b"/>
              <a:pathLst>
                <a:path w="3444" h="404" extrusionOk="0">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2" name="Google Shape;13172;p66"/>
            <p:cNvSpPr/>
            <p:nvPr/>
          </p:nvSpPr>
          <p:spPr>
            <a:xfrm>
              <a:off x="3394750" y="3724525"/>
              <a:ext cx="82225" cy="58175"/>
            </a:xfrm>
            <a:custGeom>
              <a:avLst/>
              <a:gdLst/>
              <a:ahLst/>
              <a:cxnLst/>
              <a:rect l="l" t="t" r="r" b="b"/>
              <a:pathLst>
                <a:path w="3289" h="2327" extrusionOk="0">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73" name="Google Shape;13173;p66"/>
          <p:cNvSpPr/>
          <p:nvPr/>
        </p:nvSpPr>
        <p:spPr>
          <a:xfrm>
            <a:off x="5552193" y="3436729"/>
            <a:ext cx="261375" cy="348975"/>
          </a:xfrm>
          <a:custGeom>
            <a:avLst/>
            <a:gdLst/>
            <a:ahLst/>
            <a:cxnLst/>
            <a:rect l="l" t="t" r="r" b="b"/>
            <a:pathLst>
              <a:path w="10455" h="13959" extrusionOk="0">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174" name="Google Shape;13174;p66"/>
          <p:cNvGrpSpPr/>
          <p:nvPr/>
        </p:nvGrpSpPr>
        <p:grpSpPr>
          <a:xfrm>
            <a:off x="4725853" y="3468104"/>
            <a:ext cx="348225" cy="286225"/>
            <a:chOff x="2444000" y="3698925"/>
            <a:chExt cx="348225" cy="286225"/>
          </a:xfrm>
        </p:grpSpPr>
        <p:sp>
          <p:nvSpPr>
            <p:cNvPr id="13175" name="Google Shape;13175;p66"/>
            <p:cNvSpPr/>
            <p:nvPr/>
          </p:nvSpPr>
          <p:spPr>
            <a:xfrm>
              <a:off x="2444000" y="3698925"/>
              <a:ext cx="348225" cy="286225"/>
            </a:xfrm>
            <a:custGeom>
              <a:avLst/>
              <a:gdLst/>
              <a:ahLst/>
              <a:cxnLst/>
              <a:rect l="l" t="t" r="r" b="b"/>
              <a:pathLst>
                <a:path w="13929" h="11449" extrusionOk="0">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6" name="Google Shape;13176;p66"/>
            <p:cNvSpPr/>
            <p:nvPr/>
          </p:nvSpPr>
          <p:spPr>
            <a:xfrm>
              <a:off x="2596000" y="3786550"/>
              <a:ext cx="51200" cy="59175"/>
            </a:xfrm>
            <a:custGeom>
              <a:avLst/>
              <a:gdLst/>
              <a:ahLst/>
              <a:cxnLst/>
              <a:rect l="l" t="t" r="r" b="b"/>
              <a:pathLst>
                <a:path w="2048" h="2367" extrusionOk="0">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7" name="Google Shape;13177;p66"/>
            <p:cNvSpPr/>
            <p:nvPr/>
          </p:nvSpPr>
          <p:spPr>
            <a:xfrm>
              <a:off x="2641750" y="3774925"/>
              <a:ext cx="34925" cy="31825"/>
            </a:xfrm>
            <a:custGeom>
              <a:avLst/>
              <a:gdLst/>
              <a:ahLst/>
              <a:cxnLst/>
              <a:rect l="l" t="t" r="r" b="b"/>
              <a:pathLst>
                <a:path w="1397" h="1273" extrusionOk="0">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78" name="Google Shape;13178;p66"/>
          <p:cNvGrpSpPr/>
          <p:nvPr/>
        </p:nvGrpSpPr>
        <p:grpSpPr>
          <a:xfrm>
            <a:off x="4009028" y="3436716"/>
            <a:ext cx="318750" cy="349000"/>
            <a:chOff x="7735125" y="2492275"/>
            <a:chExt cx="318750" cy="349000"/>
          </a:xfrm>
        </p:grpSpPr>
        <p:sp>
          <p:nvSpPr>
            <p:cNvPr id="13179" name="Google Shape;13179;p66"/>
            <p:cNvSpPr/>
            <p:nvPr/>
          </p:nvSpPr>
          <p:spPr>
            <a:xfrm>
              <a:off x="7880625" y="2613025"/>
              <a:ext cx="83300" cy="77550"/>
            </a:xfrm>
            <a:custGeom>
              <a:avLst/>
              <a:gdLst/>
              <a:ahLst/>
              <a:cxnLst/>
              <a:rect l="l" t="t" r="r" b="b"/>
              <a:pathLst>
                <a:path w="3332" h="3102" extrusionOk="0">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0" name="Google Shape;13180;p66"/>
            <p:cNvSpPr/>
            <p:nvPr/>
          </p:nvSpPr>
          <p:spPr>
            <a:xfrm>
              <a:off x="7735125" y="2492275"/>
              <a:ext cx="318750" cy="349000"/>
            </a:xfrm>
            <a:custGeom>
              <a:avLst/>
              <a:gdLst/>
              <a:ahLst/>
              <a:cxnLst/>
              <a:rect l="l" t="t" r="r" b="b"/>
              <a:pathLst>
                <a:path w="12750" h="13960" extrusionOk="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1" name="Google Shape;13181;p66"/>
            <p:cNvSpPr/>
            <p:nvPr/>
          </p:nvSpPr>
          <p:spPr>
            <a:xfrm>
              <a:off x="7804150" y="2589225"/>
              <a:ext cx="58175" cy="10100"/>
            </a:xfrm>
            <a:custGeom>
              <a:avLst/>
              <a:gdLst/>
              <a:ahLst/>
              <a:cxnLst/>
              <a:rect l="l" t="t" r="r" b="b"/>
              <a:pathLst>
                <a:path w="2327" h="404" extrusionOk="0">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2" name="Google Shape;13182;p66"/>
            <p:cNvSpPr/>
            <p:nvPr/>
          </p:nvSpPr>
          <p:spPr>
            <a:xfrm>
              <a:off x="7804150" y="2613250"/>
              <a:ext cx="52750" cy="10125"/>
            </a:xfrm>
            <a:custGeom>
              <a:avLst/>
              <a:gdLst/>
              <a:ahLst/>
              <a:cxnLst/>
              <a:rect l="l" t="t" r="r" b="b"/>
              <a:pathLst>
                <a:path w="2110" h="405" extrusionOk="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3" name="Google Shape;13183;p66"/>
            <p:cNvSpPr/>
            <p:nvPr/>
          </p:nvSpPr>
          <p:spPr>
            <a:xfrm>
              <a:off x="7805350" y="2637825"/>
              <a:ext cx="44900" cy="9850"/>
            </a:xfrm>
            <a:custGeom>
              <a:avLst/>
              <a:gdLst/>
              <a:ahLst/>
              <a:cxnLst/>
              <a:rect l="l" t="t" r="r" b="b"/>
              <a:pathLst>
                <a:path w="1796" h="394" extrusionOk="0">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4" name="Google Shape;13184;p66"/>
            <p:cNvSpPr/>
            <p:nvPr/>
          </p:nvSpPr>
          <p:spPr>
            <a:xfrm>
              <a:off x="7804150" y="2662125"/>
              <a:ext cx="47325" cy="10100"/>
            </a:xfrm>
            <a:custGeom>
              <a:avLst/>
              <a:gdLst/>
              <a:ahLst/>
              <a:cxnLst/>
              <a:rect l="l" t="t" r="r" b="b"/>
              <a:pathLst>
                <a:path w="1893" h="404" extrusionOk="0">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5" name="Google Shape;13185;p66"/>
            <p:cNvSpPr/>
            <p:nvPr/>
          </p:nvSpPr>
          <p:spPr>
            <a:xfrm>
              <a:off x="7805350" y="2686675"/>
              <a:ext cx="52325" cy="10625"/>
            </a:xfrm>
            <a:custGeom>
              <a:avLst/>
              <a:gdLst/>
              <a:ahLst/>
              <a:cxnLst/>
              <a:rect l="l" t="t" r="r" b="b"/>
              <a:pathLst>
                <a:path w="2093" h="425" extrusionOk="0">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6" name="Google Shape;13186;p66"/>
            <p:cNvSpPr/>
            <p:nvPr/>
          </p:nvSpPr>
          <p:spPr>
            <a:xfrm>
              <a:off x="7804150" y="2710975"/>
              <a:ext cx="68250" cy="10875"/>
            </a:xfrm>
            <a:custGeom>
              <a:avLst/>
              <a:gdLst/>
              <a:ahLst/>
              <a:cxnLst/>
              <a:rect l="l" t="t" r="r" b="b"/>
              <a:pathLst>
                <a:path w="2730" h="435" extrusionOk="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7" name="Google Shape;13187;p66"/>
            <p:cNvSpPr/>
            <p:nvPr/>
          </p:nvSpPr>
          <p:spPr>
            <a:xfrm>
              <a:off x="7805225" y="2735525"/>
              <a:ext cx="111075" cy="10500"/>
            </a:xfrm>
            <a:custGeom>
              <a:avLst/>
              <a:gdLst/>
              <a:ahLst/>
              <a:cxnLst/>
              <a:rect l="l" t="t" r="r" b="b"/>
              <a:pathLst>
                <a:path w="4443" h="420" extrusionOk="0">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8" name="Google Shape;13188;p66"/>
            <p:cNvSpPr/>
            <p:nvPr/>
          </p:nvSpPr>
          <p:spPr>
            <a:xfrm>
              <a:off x="7849900" y="2786925"/>
              <a:ext cx="37025" cy="31975"/>
            </a:xfrm>
            <a:custGeom>
              <a:avLst/>
              <a:gdLst/>
              <a:ahLst/>
              <a:cxnLst/>
              <a:rect l="l" t="t" r="r" b="b"/>
              <a:pathLst>
                <a:path w="1481" h="1279" extrusionOk="0">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89" name="Google Shape;13189;p66"/>
          <p:cNvGrpSpPr/>
          <p:nvPr/>
        </p:nvGrpSpPr>
        <p:grpSpPr>
          <a:xfrm>
            <a:off x="3227209" y="3464641"/>
            <a:ext cx="349775" cy="293150"/>
            <a:chOff x="1680925" y="3695825"/>
            <a:chExt cx="349775" cy="293150"/>
          </a:xfrm>
        </p:grpSpPr>
        <p:sp>
          <p:nvSpPr>
            <p:cNvPr id="13190" name="Google Shape;13190;p66"/>
            <p:cNvSpPr/>
            <p:nvPr/>
          </p:nvSpPr>
          <p:spPr>
            <a:xfrm>
              <a:off x="1947700" y="3716175"/>
              <a:ext cx="10100" cy="10500"/>
            </a:xfrm>
            <a:custGeom>
              <a:avLst/>
              <a:gdLst/>
              <a:ahLst/>
              <a:cxnLst/>
              <a:rect l="l" t="t" r="r" b="b"/>
              <a:pathLst>
                <a:path w="404" h="420" extrusionOk="0">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1" name="Google Shape;13191;p66"/>
            <p:cNvSpPr/>
            <p:nvPr/>
          </p:nvSpPr>
          <p:spPr>
            <a:xfrm>
              <a:off x="1968625" y="3716775"/>
              <a:ext cx="10125" cy="10100"/>
            </a:xfrm>
            <a:custGeom>
              <a:avLst/>
              <a:gdLst/>
              <a:ahLst/>
              <a:cxnLst/>
              <a:rect l="l" t="t" r="r" b="b"/>
              <a:pathLst>
                <a:path w="405" h="404" extrusionOk="0">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2" name="Google Shape;13192;p66"/>
            <p:cNvSpPr/>
            <p:nvPr/>
          </p:nvSpPr>
          <p:spPr>
            <a:xfrm>
              <a:off x="1989175" y="3717925"/>
              <a:ext cx="12450" cy="8175"/>
            </a:xfrm>
            <a:custGeom>
              <a:avLst/>
              <a:gdLst/>
              <a:ahLst/>
              <a:cxnLst/>
              <a:rect l="l" t="t" r="r" b="b"/>
              <a:pathLst>
                <a:path w="498" h="327" extrusionOk="0">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3" name="Google Shape;13193;p66"/>
            <p:cNvSpPr/>
            <p:nvPr/>
          </p:nvSpPr>
          <p:spPr>
            <a:xfrm>
              <a:off x="1832150" y="3909850"/>
              <a:ext cx="175275" cy="36475"/>
            </a:xfrm>
            <a:custGeom>
              <a:avLst/>
              <a:gdLst/>
              <a:ahLst/>
              <a:cxnLst/>
              <a:rect l="l" t="t" r="r" b="b"/>
              <a:pathLst>
                <a:path w="7011" h="1459" extrusionOk="0">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4" name="Google Shape;13194;p66"/>
            <p:cNvSpPr/>
            <p:nvPr/>
          </p:nvSpPr>
          <p:spPr>
            <a:xfrm>
              <a:off x="1680925" y="3695825"/>
              <a:ext cx="349775" cy="293150"/>
            </a:xfrm>
            <a:custGeom>
              <a:avLst/>
              <a:gdLst/>
              <a:ahLst/>
              <a:cxnLst/>
              <a:rect l="l" t="t" r="r" b="b"/>
              <a:pathLst>
                <a:path w="13991" h="11726" extrusionOk="0">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5" name="Google Shape;13195;p66"/>
            <p:cNvSpPr/>
            <p:nvPr/>
          </p:nvSpPr>
          <p:spPr>
            <a:xfrm>
              <a:off x="1700325" y="3766375"/>
              <a:ext cx="111675" cy="93900"/>
            </a:xfrm>
            <a:custGeom>
              <a:avLst/>
              <a:gdLst/>
              <a:ahLst/>
              <a:cxnLst/>
              <a:rect l="l" t="t" r="r" b="b"/>
              <a:pathLst>
                <a:path w="4467" h="3756" extrusionOk="0">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6" name="Google Shape;13196;p66"/>
            <p:cNvSpPr/>
            <p:nvPr/>
          </p:nvSpPr>
          <p:spPr>
            <a:xfrm>
              <a:off x="1713500" y="3878850"/>
              <a:ext cx="96175" cy="10100"/>
            </a:xfrm>
            <a:custGeom>
              <a:avLst/>
              <a:gdLst/>
              <a:ahLst/>
              <a:cxnLst/>
              <a:rect l="l" t="t" r="r" b="b"/>
              <a:pathLst>
                <a:path w="3847" h="404" extrusionOk="0">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7" name="Google Shape;13197;p66"/>
            <p:cNvSpPr/>
            <p:nvPr/>
          </p:nvSpPr>
          <p:spPr>
            <a:xfrm>
              <a:off x="1711950" y="3904425"/>
              <a:ext cx="99275" cy="10900"/>
            </a:xfrm>
            <a:custGeom>
              <a:avLst/>
              <a:gdLst/>
              <a:ahLst/>
              <a:cxnLst/>
              <a:rect l="l" t="t" r="r" b="b"/>
              <a:pathLst>
                <a:path w="3971" h="436" extrusionOk="0">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8" name="Google Shape;13198;p66"/>
            <p:cNvSpPr/>
            <p:nvPr/>
          </p:nvSpPr>
          <p:spPr>
            <a:xfrm>
              <a:off x="1712900" y="3930675"/>
              <a:ext cx="96625" cy="10275"/>
            </a:xfrm>
            <a:custGeom>
              <a:avLst/>
              <a:gdLst/>
              <a:ahLst/>
              <a:cxnLst/>
              <a:rect l="l" t="t" r="r" b="b"/>
              <a:pathLst>
                <a:path w="3865" h="411" extrusionOk="0">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9" name="Google Shape;13199;p66"/>
            <p:cNvSpPr/>
            <p:nvPr/>
          </p:nvSpPr>
          <p:spPr>
            <a:xfrm>
              <a:off x="1832150" y="3778025"/>
              <a:ext cx="175275" cy="36475"/>
            </a:xfrm>
            <a:custGeom>
              <a:avLst/>
              <a:gdLst/>
              <a:ahLst/>
              <a:cxnLst/>
              <a:rect l="l" t="t" r="r" b="b"/>
              <a:pathLst>
                <a:path w="7011" h="1459" extrusionOk="0">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0" name="Google Shape;13200;p66"/>
            <p:cNvSpPr/>
            <p:nvPr/>
          </p:nvSpPr>
          <p:spPr>
            <a:xfrm>
              <a:off x="1831550" y="3833725"/>
              <a:ext cx="176475" cy="10275"/>
            </a:xfrm>
            <a:custGeom>
              <a:avLst/>
              <a:gdLst/>
              <a:ahLst/>
              <a:cxnLst/>
              <a:rect l="l" t="t" r="r" b="b"/>
              <a:pathLst>
                <a:path w="7059" h="411" extrusionOk="0">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1" name="Google Shape;13201;p66"/>
            <p:cNvSpPr/>
            <p:nvPr/>
          </p:nvSpPr>
          <p:spPr>
            <a:xfrm>
              <a:off x="1831575" y="3857100"/>
              <a:ext cx="176450" cy="10175"/>
            </a:xfrm>
            <a:custGeom>
              <a:avLst/>
              <a:gdLst/>
              <a:ahLst/>
              <a:cxnLst/>
              <a:rect l="l" t="t" r="r" b="b"/>
              <a:pathLst>
                <a:path w="7058" h="407" extrusionOk="0">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2" name="Google Shape;13202;p66"/>
            <p:cNvSpPr/>
            <p:nvPr/>
          </p:nvSpPr>
          <p:spPr>
            <a:xfrm>
              <a:off x="1830600" y="3881175"/>
              <a:ext cx="178375" cy="10875"/>
            </a:xfrm>
            <a:custGeom>
              <a:avLst/>
              <a:gdLst/>
              <a:ahLst/>
              <a:cxnLst/>
              <a:rect l="l" t="t" r="r" b="b"/>
              <a:pathLst>
                <a:path w="7135" h="435" extrusionOk="0">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03" name="Google Shape;13203;p66"/>
          <p:cNvGrpSpPr/>
          <p:nvPr/>
        </p:nvGrpSpPr>
        <p:grpSpPr>
          <a:xfrm>
            <a:off x="2441174" y="3468104"/>
            <a:ext cx="348975" cy="286225"/>
            <a:chOff x="931825" y="3698925"/>
            <a:chExt cx="348975" cy="286225"/>
          </a:xfrm>
        </p:grpSpPr>
        <p:sp>
          <p:nvSpPr>
            <p:cNvPr id="13204" name="Google Shape;13204;p66"/>
            <p:cNvSpPr/>
            <p:nvPr/>
          </p:nvSpPr>
          <p:spPr>
            <a:xfrm>
              <a:off x="931825" y="3698925"/>
              <a:ext cx="348975" cy="286225"/>
            </a:xfrm>
            <a:custGeom>
              <a:avLst/>
              <a:gdLst/>
              <a:ahLst/>
              <a:cxnLst/>
              <a:rect l="l" t="t" r="r" b="b"/>
              <a:pathLst>
                <a:path w="13959" h="11449" extrusionOk="0">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5" name="Google Shape;13205;p66"/>
            <p:cNvSpPr/>
            <p:nvPr/>
          </p:nvSpPr>
          <p:spPr>
            <a:xfrm>
              <a:off x="1058225" y="3771050"/>
              <a:ext cx="113225" cy="96825"/>
            </a:xfrm>
            <a:custGeom>
              <a:avLst/>
              <a:gdLst/>
              <a:ahLst/>
              <a:cxnLst/>
              <a:rect l="l" t="t" r="r" b="b"/>
              <a:pathLst>
                <a:path w="4529" h="3873" extrusionOk="0">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06" name="Google Shape;13206;p66"/>
          <p:cNvGrpSpPr/>
          <p:nvPr/>
        </p:nvGrpSpPr>
        <p:grpSpPr>
          <a:xfrm>
            <a:off x="1732959" y="3464629"/>
            <a:ext cx="348975" cy="293175"/>
            <a:chOff x="7719625" y="4198325"/>
            <a:chExt cx="348975" cy="293175"/>
          </a:xfrm>
        </p:grpSpPr>
        <p:sp>
          <p:nvSpPr>
            <p:cNvPr id="13207" name="Google Shape;13207;p66"/>
            <p:cNvSpPr/>
            <p:nvPr/>
          </p:nvSpPr>
          <p:spPr>
            <a:xfrm>
              <a:off x="7984600" y="4219275"/>
              <a:ext cx="11900" cy="7550"/>
            </a:xfrm>
            <a:custGeom>
              <a:avLst/>
              <a:gdLst/>
              <a:ahLst/>
              <a:cxnLst/>
              <a:rect l="l" t="t" r="r" b="b"/>
              <a:pathLst>
                <a:path w="476" h="302" extrusionOk="0">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8" name="Google Shape;13208;p66"/>
            <p:cNvSpPr/>
            <p:nvPr/>
          </p:nvSpPr>
          <p:spPr>
            <a:xfrm>
              <a:off x="8006200" y="4219025"/>
              <a:ext cx="11225" cy="10600"/>
            </a:xfrm>
            <a:custGeom>
              <a:avLst/>
              <a:gdLst/>
              <a:ahLst/>
              <a:cxnLst/>
              <a:rect l="l" t="t" r="r" b="b"/>
              <a:pathLst>
                <a:path w="449" h="424" extrusionOk="0">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9" name="Google Shape;13209;p66"/>
            <p:cNvSpPr/>
            <p:nvPr/>
          </p:nvSpPr>
          <p:spPr>
            <a:xfrm>
              <a:off x="8027900" y="4219025"/>
              <a:ext cx="10475" cy="10600"/>
            </a:xfrm>
            <a:custGeom>
              <a:avLst/>
              <a:gdLst/>
              <a:ahLst/>
              <a:cxnLst/>
              <a:rect l="l" t="t" r="r" b="b"/>
              <a:pathLst>
                <a:path w="419" h="424" extrusionOk="0">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0" name="Google Shape;13210;p66"/>
            <p:cNvSpPr/>
            <p:nvPr/>
          </p:nvSpPr>
          <p:spPr>
            <a:xfrm>
              <a:off x="7719625" y="4198325"/>
              <a:ext cx="348975" cy="293175"/>
            </a:xfrm>
            <a:custGeom>
              <a:avLst/>
              <a:gdLst/>
              <a:ahLst/>
              <a:cxnLst/>
              <a:rect l="l" t="t" r="r" b="b"/>
              <a:pathLst>
                <a:path w="13959" h="11727" extrusionOk="0">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1" name="Google Shape;13211;p66"/>
            <p:cNvSpPr/>
            <p:nvPr/>
          </p:nvSpPr>
          <p:spPr>
            <a:xfrm>
              <a:off x="7905725" y="4260375"/>
              <a:ext cx="130300" cy="63000"/>
            </a:xfrm>
            <a:custGeom>
              <a:avLst/>
              <a:gdLst/>
              <a:ahLst/>
              <a:cxnLst/>
              <a:rect l="l" t="t" r="r" b="b"/>
              <a:pathLst>
                <a:path w="5212" h="2520" extrusionOk="0">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2" name="Google Shape;13212;p66"/>
            <p:cNvSpPr/>
            <p:nvPr/>
          </p:nvSpPr>
          <p:spPr>
            <a:xfrm>
              <a:off x="7938475" y="4282050"/>
              <a:ext cx="64825" cy="10175"/>
            </a:xfrm>
            <a:custGeom>
              <a:avLst/>
              <a:gdLst/>
              <a:ahLst/>
              <a:cxnLst/>
              <a:rect l="l" t="t" r="r" b="b"/>
              <a:pathLst>
                <a:path w="2593" h="407" extrusionOk="0">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3" name="Google Shape;13213;p66"/>
            <p:cNvSpPr/>
            <p:nvPr/>
          </p:nvSpPr>
          <p:spPr>
            <a:xfrm>
              <a:off x="7905725" y="4334725"/>
              <a:ext cx="130300" cy="62925"/>
            </a:xfrm>
            <a:custGeom>
              <a:avLst/>
              <a:gdLst/>
              <a:ahLst/>
              <a:cxnLst/>
              <a:rect l="l" t="t" r="r" b="b"/>
              <a:pathLst>
                <a:path w="5212" h="2517" extrusionOk="0">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4" name="Google Shape;13214;p66"/>
            <p:cNvSpPr/>
            <p:nvPr/>
          </p:nvSpPr>
          <p:spPr>
            <a:xfrm>
              <a:off x="7936750" y="4356525"/>
              <a:ext cx="67500" cy="10125"/>
            </a:xfrm>
            <a:custGeom>
              <a:avLst/>
              <a:gdLst/>
              <a:ahLst/>
              <a:cxnLst/>
              <a:rect l="l" t="t" r="r" b="b"/>
              <a:pathLst>
                <a:path w="2700" h="405" extrusionOk="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5" name="Google Shape;13215;p66"/>
            <p:cNvSpPr/>
            <p:nvPr/>
          </p:nvSpPr>
          <p:spPr>
            <a:xfrm>
              <a:off x="7904950" y="4408500"/>
              <a:ext cx="131075" cy="62825"/>
            </a:xfrm>
            <a:custGeom>
              <a:avLst/>
              <a:gdLst/>
              <a:ahLst/>
              <a:cxnLst/>
              <a:rect l="l" t="t" r="r" b="b"/>
              <a:pathLst>
                <a:path w="5243" h="2513" extrusionOk="0">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6" name="Google Shape;13216;p66"/>
            <p:cNvSpPr/>
            <p:nvPr/>
          </p:nvSpPr>
          <p:spPr>
            <a:xfrm>
              <a:off x="7938300" y="4429425"/>
              <a:ext cx="64400" cy="10100"/>
            </a:xfrm>
            <a:custGeom>
              <a:avLst/>
              <a:gdLst/>
              <a:ahLst/>
              <a:cxnLst/>
              <a:rect l="l" t="t" r="r" b="b"/>
              <a:pathLst>
                <a:path w="2576" h="404" extrusionOk="0">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17" name="Google Shape;13217;p66"/>
          <p:cNvGrpSpPr/>
          <p:nvPr/>
        </p:nvGrpSpPr>
        <p:grpSpPr>
          <a:xfrm>
            <a:off x="1049658" y="3448129"/>
            <a:ext cx="366825" cy="326175"/>
            <a:chOff x="6971275" y="4181600"/>
            <a:chExt cx="366825" cy="326175"/>
          </a:xfrm>
        </p:grpSpPr>
        <p:sp>
          <p:nvSpPr>
            <p:cNvPr id="13218" name="Google Shape;13218;p66"/>
            <p:cNvSpPr/>
            <p:nvPr/>
          </p:nvSpPr>
          <p:spPr>
            <a:xfrm>
              <a:off x="6971275" y="4181600"/>
              <a:ext cx="366825" cy="326175"/>
            </a:xfrm>
            <a:custGeom>
              <a:avLst/>
              <a:gdLst/>
              <a:ahLst/>
              <a:cxnLst/>
              <a:rect l="l" t="t" r="r" b="b"/>
              <a:pathLst>
                <a:path w="14673" h="13047" extrusionOk="0">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9" name="Google Shape;13219;p66"/>
            <p:cNvSpPr/>
            <p:nvPr/>
          </p:nvSpPr>
          <p:spPr>
            <a:xfrm>
              <a:off x="7151175" y="4270450"/>
              <a:ext cx="131100" cy="93875"/>
            </a:xfrm>
            <a:custGeom>
              <a:avLst/>
              <a:gdLst/>
              <a:ahLst/>
              <a:cxnLst/>
              <a:rect l="l" t="t" r="r" b="b"/>
              <a:pathLst>
                <a:path w="5244" h="3755" extrusionOk="0">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0" name="Google Shape;13220;p66"/>
            <p:cNvSpPr/>
            <p:nvPr/>
          </p:nvSpPr>
          <p:spPr>
            <a:xfrm>
              <a:off x="7146525" y="4221400"/>
              <a:ext cx="91550" cy="55275"/>
            </a:xfrm>
            <a:custGeom>
              <a:avLst/>
              <a:gdLst/>
              <a:ahLst/>
              <a:cxnLst/>
              <a:rect l="l" t="t" r="r" b="b"/>
              <a:pathLst>
                <a:path w="3662" h="2211" extrusionOk="0">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1" name="Google Shape;13221;p66"/>
            <p:cNvSpPr/>
            <p:nvPr/>
          </p:nvSpPr>
          <p:spPr>
            <a:xfrm>
              <a:off x="7198025" y="4247000"/>
              <a:ext cx="33050" cy="30450"/>
            </a:xfrm>
            <a:custGeom>
              <a:avLst/>
              <a:gdLst/>
              <a:ahLst/>
              <a:cxnLst/>
              <a:rect l="l" t="t" r="r" b="b"/>
              <a:pathLst>
                <a:path w="1322" h="1218" extrusionOk="0">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2" name="Google Shape;13222;p66"/>
            <p:cNvSpPr/>
            <p:nvPr/>
          </p:nvSpPr>
          <p:spPr>
            <a:xfrm>
              <a:off x="7123275" y="4288300"/>
              <a:ext cx="39575" cy="31800"/>
            </a:xfrm>
            <a:custGeom>
              <a:avLst/>
              <a:gdLst/>
              <a:ahLst/>
              <a:cxnLst/>
              <a:rect l="l" t="t" r="r" b="b"/>
              <a:pathLst>
                <a:path w="1583" h="1272" extrusionOk="0">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23" name="Google Shape;13223;p66"/>
          <p:cNvSpPr/>
          <p:nvPr/>
        </p:nvSpPr>
        <p:spPr>
          <a:xfrm>
            <a:off x="1058183" y="4037325"/>
            <a:ext cx="349775" cy="225725"/>
          </a:xfrm>
          <a:custGeom>
            <a:avLst/>
            <a:gdLst/>
            <a:ahLst/>
            <a:cxnLst/>
            <a:rect l="l" t="t" r="r" b="b"/>
            <a:pathLst>
              <a:path w="13991" h="9029" extrusionOk="0">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224" name="Google Shape;13224;p66"/>
          <p:cNvGrpSpPr/>
          <p:nvPr/>
        </p:nvGrpSpPr>
        <p:grpSpPr>
          <a:xfrm>
            <a:off x="1731784" y="4002250"/>
            <a:ext cx="351325" cy="295875"/>
            <a:chOff x="5451325" y="4196775"/>
            <a:chExt cx="351325" cy="295875"/>
          </a:xfrm>
        </p:grpSpPr>
        <p:sp>
          <p:nvSpPr>
            <p:cNvPr id="13225" name="Google Shape;13225;p66"/>
            <p:cNvSpPr/>
            <p:nvPr/>
          </p:nvSpPr>
          <p:spPr>
            <a:xfrm>
              <a:off x="5712225" y="4214625"/>
              <a:ext cx="11325" cy="7550"/>
            </a:xfrm>
            <a:custGeom>
              <a:avLst/>
              <a:gdLst/>
              <a:ahLst/>
              <a:cxnLst/>
              <a:rect l="l" t="t" r="r" b="b"/>
              <a:pathLst>
                <a:path w="453" h="302" extrusionOk="0">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6" name="Google Shape;13226;p66"/>
            <p:cNvSpPr/>
            <p:nvPr/>
          </p:nvSpPr>
          <p:spPr>
            <a:xfrm>
              <a:off x="5736275" y="4214625"/>
              <a:ext cx="11300" cy="7550"/>
            </a:xfrm>
            <a:custGeom>
              <a:avLst/>
              <a:gdLst/>
              <a:ahLst/>
              <a:cxnLst/>
              <a:rect l="l" t="t" r="r" b="b"/>
              <a:pathLst>
                <a:path w="452" h="302" extrusionOk="0">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7" name="Google Shape;13227;p66"/>
            <p:cNvSpPr/>
            <p:nvPr/>
          </p:nvSpPr>
          <p:spPr>
            <a:xfrm>
              <a:off x="5760500" y="4214625"/>
              <a:ext cx="11125" cy="7550"/>
            </a:xfrm>
            <a:custGeom>
              <a:avLst/>
              <a:gdLst/>
              <a:ahLst/>
              <a:cxnLst/>
              <a:rect l="l" t="t" r="r" b="b"/>
              <a:pathLst>
                <a:path w="445" h="302" extrusionOk="0">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8" name="Google Shape;13228;p66"/>
            <p:cNvSpPr/>
            <p:nvPr/>
          </p:nvSpPr>
          <p:spPr>
            <a:xfrm>
              <a:off x="5596350" y="4389875"/>
              <a:ext cx="54300" cy="46550"/>
            </a:xfrm>
            <a:custGeom>
              <a:avLst/>
              <a:gdLst/>
              <a:ahLst/>
              <a:cxnLst/>
              <a:rect l="l" t="t" r="r" b="b"/>
              <a:pathLst>
                <a:path w="2172" h="1862" extrusionOk="0">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9" name="Google Shape;13229;p66"/>
            <p:cNvSpPr/>
            <p:nvPr/>
          </p:nvSpPr>
          <p:spPr>
            <a:xfrm>
              <a:off x="5451325" y="4196775"/>
              <a:ext cx="351325" cy="295875"/>
            </a:xfrm>
            <a:custGeom>
              <a:avLst/>
              <a:gdLst/>
              <a:ahLst/>
              <a:cxnLst/>
              <a:rect l="l" t="t" r="r" b="b"/>
              <a:pathLst>
                <a:path w="14053" h="11835" extrusionOk="0">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0" name="Google Shape;13230;p66"/>
            <p:cNvSpPr/>
            <p:nvPr/>
          </p:nvSpPr>
          <p:spPr>
            <a:xfrm>
              <a:off x="5570750" y="4275850"/>
              <a:ext cx="112300" cy="10950"/>
            </a:xfrm>
            <a:custGeom>
              <a:avLst/>
              <a:gdLst/>
              <a:ahLst/>
              <a:cxnLst/>
              <a:rect l="l" t="t" r="r" b="b"/>
              <a:pathLst>
                <a:path w="4492" h="438" extrusionOk="0">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1" name="Google Shape;13231;p66"/>
            <p:cNvSpPr/>
            <p:nvPr/>
          </p:nvSpPr>
          <p:spPr>
            <a:xfrm>
              <a:off x="5572300" y="4326025"/>
              <a:ext cx="111375" cy="10500"/>
            </a:xfrm>
            <a:custGeom>
              <a:avLst/>
              <a:gdLst/>
              <a:ahLst/>
              <a:cxnLst/>
              <a:rect l="l" t="t" r="r" b="b"/>
              <a:pathLst>
                <a:path w="4455" h="420" extrusionOk="0">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2" name="Google Shape;13232;p66"/>
            <p:cNvSpPr/>
            <p:nvPr/>
          </p:nvSpPr>
          <p:spPr>
            <a:xfrm>
              <a:off x="5525775" y="4299925"/>
              <a:ext cx="204750" cy="10100"/>
            </a:xfrm>
            <a:custGeom>
              <a:avLst/>
              <a:gdLst/>
              <a:ahLst/>
              <a:cxnLst/>
              <a:rect l="l" t="t" r="r" b="b"/>
              <a:pathLst>
                <a:path w="8190" h="404" extrusionOk="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3" name="Google Shape;13233;p66"/>
            <p:cNvSpPr/>
            <p:nvPr/>
          </p:nvSpPr>
          <p:spPr>
            <a:xfrm>
              <a:off x="5702150" y="4370500"/>
              <a:ext cx="52425" cy="33950"/>
            </a:xfrm>
            <a:custGeom>
              <a:avLst/>
              <a:gdLst/>
              <a:ahLst/>
              <a:cxnLst/>
              <a:rect l="l" t="t" r="r" b="b"/>
              <a:pathLst>
                <a:path w="2097" h="1358" extrusionOk="0">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4" name="Google Shape;13234;p66"/>
            <p:cNvSpPr/>
            <p:nvPr/>
          </p:nvSpPr>
          <p:spPr>
            <a:xfrm>
              <a:off x="5498625" y="4382125"/>
              <a:ext cx="44225" cy="10875"/>
            </a:xfrm>
            <a:custGeom>
              <a:avLst/>
              <a:gdLst/>
              <a:ahLst/>
              <a:cxnLst/>
              <a:rect l="l" t="t" r="r" b="b"/>
              <a:pathLst>
                <a:path w="1769" h="435" extrusionOk="0">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35" name="Google Shape;13235;p66"/>
          <p:cNvGrpSpPr/>
          <p:nvPr/>
        </p:nvGrpSpPr>
        <p:grpSpPr>
          <a:xfrm>
            <a:off x="2441162" y="3996225"/>
            <a:ext cx="349000" cy="307925"/>
            <a:chOff x="4720050" y="4190575"/>
            <a:chExt cx="349000" cy="307925"/>
          </a:xfrm>
        </p:grpSpPr>
        <p:sp>
          <p:nvSpPr>
            <p:cNvPr id="13236" name="Google Shape;13236;p66"/>
            <p:cNvSpPr/>
            <p:nvPr/>
          </p:nvSpPr>
          <p:spPr>
            <a:xfrm>
              <a:off x="4755925" y="447052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7" name="Google Shape;13237;p66"/>
            <p:cNvSpPr/>
            <p:nvPr/>
          </p:nvSpPr>
          <p:spPr>
            <a:xfrm>
              <a:off x="4720050" y="4273550"/>
              <a:ext cx="349000" cy="224950"/>
            </a:xfrm>
            <a:custGeom>
              <a:avLst/>
              <a:gdLst/>
              <a:ahLst/>
              <a:cxnLst/>
              <a:rect l="l" t="t" r="r" b="b"/>
              <a:pathLst>
                <a:path w="13960" h="8998" extrusionOk="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8" name="Google Shape;13238;p66"/>
            <p:cNvSpPr/>
            <p:nvPr/>
          </p:nvSpPr>
          <p:spPr>
            <a:xfrm>
              <a:off x="4823950" y="4336950"/>
              <a:ext cx="141950" cy="96775"/>
            </a:xfrm>
            <a:custGeom>
              <a:avLst/>
              <a:gdLst/>
              <a:ahLst/>
              <a:cxnLst/>
              <a:rect l="l" t="t" r="r" b="b"/>
              <a:pathLst>
                <a:path w="5678" h="3871" extrusionOk="0">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9" name="Google Shape;13239;p66"/>
            <p:cNvSpPr/>
            <p:nvPr/>
          </p:nvSpPr>
          <p:spPr>
            <a:xfrm>
              <a:off x="4874375" y="4235750"/>
              <a:ext cx="40350" cy="16500"/>
            </a:xfrm>
            <a:custGeom>
              <a:avLst/>
              <a:gdLst/>
              <a:ahLst/>
              <a:cxnLst/>
              <a:rect l="l" t="t" r="r" b="b"/>
              <a:pathLst>
                <a:path w="1614" h="660" extrusionOk="0">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0" name="Google Shape;13240;p66"/>
            <p:cNvSpPr/>
            <p:nvPr/>
          </p:nvSpPr>
          <p:spPr>
            <a:xfrm>
              <a:off x="4856850" y="4213275"/>
              <a:ext cx="74150" cy="23075"/>
            </a:xfrm>
            <a:custGeom>
              <a:avLst/>
              <a:gdLst/>
              <a:ahLst/>
              <a:cxnLst/>
              <a:rect l="l" t="t" r="r" b="b"/>
              <a:pathLst>
                <a:path w="2966" h="923" extrusionOk="0">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1" name="Google Shape;13241;p66"/>
            <p:cNvSpPr/>
            <p:nvPr/>
          </p:nvSpPr>
          <p:spPr>
            <a:xfrm>
              <a:off x="4841800" y="4190575"/>
              <a:ext cx="105500" cy="29700"/>
            </a:xfrm>
            <a:custGeom>
              <a:avLst/>
              <a:gdLst/>
              <a:ahLst/>
              <a:cxnLst/>
              <a:rect l="l" t="t" r="r" b="b"/>
              <a:pathLst>
                <a:path w="4220" h="1188" extrusionOk="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42" name="Google Shape;13242;p66"/>
          <p:cNvGrpSpPr/>
          <p:nvPr/>
        </p:nvGrpSpPr>
        <p:grpSpPr>
          <a:xfrm>
            <a:off x="3227597" y="4001650"/>
            <a:ext cx="349000" cy="297075"/>
            <a:chOff x="3960075" y="4196000"/>
            <a:chExt cx="349000" cy="297075"/>
          </a:xfrm>
        </p:grpSpPr>
        <p:sp>
          <p:nvSpPr>
            <p:cNvPr id="13243" name="Google Shape;13243;p66"/>
            <p:cNvSpPr/>
            <p:nvPr/>
          </p:nvSpPr>
          <p:spPr>
            <a:xfrm>
              <a:off x="3993425" y="4297550"/>
              <a:ext cx="281525" cy="162150"/>
            </a:xfrm>
            <a:custGeom>
              <a:avLst/>
              <a:gdLst/>
              <a:ahLst/>
              <a:cxnLst/>
              <a:rect l="l" t="t" r="r" b="b"/>
              <a:pathLst>
                <a:path w="11261" h="6486" extrusionOk="0">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4" name="Google Shape;13244;p66"/>
            <p:cNvSpPr/>
            <p:nvPr/>
          </p:nvSpPr>
          <p:spPr>
            <a:xfrm>
              <a:off x="4102775" y="4333075"/>
              <a:ext cx="62825" cy="70025"/>
            </a:xfrm>
            <a:custGeom>
              <a:avLst/>
              <a:gdLst/>
              <a:ahLst/>
              <a:cxnLst/>
              <a:rect l="l" t="t" r="r" b="b"/>
              <a:pathLst>
                <a:path w="2513" h="2801" extrusionOk="0">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5" name="Google Shape;13245;p66"/>
            <p:cNvSpPr/>
            <p:nvPr/>
          </p:nvSpPr>
          <p:spPr>
            <a:xfrm>
              <a:off x="3960075" y="4196000"/>
              <a:ext cx="349000" cy="297075"/>
            </a:xfrm>
            <a:custGeom>
              <a:avLst/>
              <a:gdLst/>
              <a:ahLst/>
              <a:cxnLst/>
              <a:rect l="l" t="t" r="r" b="b"/>
              <a:pathLst>
                <a:path w="13960" h="11883" extrusionOk="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6" name="Google Shape;13246;p66"/>
            <p:cNvSpPr/>
            <p:nvPr/>
          </p:nvSpPr>
          <p:spPr>
            <a:xfrm>
              <a:off x="422607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7" name="Google Shape;13247;p66"/>
            <p:cNvSpPr/>
            <p:nvPr/>
          </p:nvSpPr>
          <p:spPr>
            <a:xfrm>
              <a:off x="4247000" y="4246600"/>
              <a:ext cx="10875" cy="9925"/>
            </a:xfrm>
            <a:custGeom>
              <a:avLst/>
              <a:gdLst/>
              <a:ahLst/>
              <a:cxnLst/>
              <a:rect l="l" t="t" r="r" b="b"/>
              <a:pathLst>
                <a:path w="435" h="397" extrusionOk="0">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8" name="Google Shape;13248;p66"/>
            <p:cNvSpPr/>
            <p:nvPr/>
          </p:nvSpPr>
          <p:spPr>
            <a:xfrm>
              <a:off x="426872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49" name="Google Shape;13249;p66"/>
          <p:cNvGrpSpPr/>
          <p:nvPr/>
        </p:nvGrpSpPr>
        <p:grpSpPr>
          <a:xfrm>
            <a:off x="3993903" y="4010200"/>
            <a:ext cx="349000" cy="279975"/>
            <a:chOff x="3196225" y="4204550"/>
            <a:chExt cx="349000" cy="279975"/>
          </a:xfrm>
        </p:grpSpPr>
        <p:sp>
          <p:nvSpPr>
            <p:cNvPr id="13250" name="Google Shape;13250;p66"/>
            <p:cNvSpPr/>
            <p:nvPr/>
          </p:nvSpPr>
          <p:spPr>
            <a:xfrm>
              <a:off x="3461825" y="4226250"/>
              <a:ext cx="11650" cy="8175"/>
            </a:xfrm>
            <a:custGeom>
              <a:avLst/>
              <a:gdLst/>
              <a:ahLst/>
              <a:cxnLst/>
              <a:rect l="l" t="t" r="r" b="b"/>
              <a:pathLst>
                <a:path w="466" h="327" extrusionOk="0">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1" name="Google Shape;13251;p66"/>
            <p:cNvSpPr/>
            <p:nvPr/>
          </p:nvSpPr>
          <p:spPr>
            <a:xfrm>
              <a:off x="3482775" y="4226250"/>
              <a:ext cx="11650" cy="8175"/>
            </a:xfrm>
            <a:custGeom>
              <a:avLst/>
              <a:gdLst/>
              <a:ahLst/>
              <a:cxnLst/>
              <a:rect l="l" t="t" r="r" b="b"/>
              <a:pathLst>
                <a:path w="466" h="327" extrusionOk="0">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2" name="Google Shape;13252;p66"/>
            <p:cNvSpPr/>
            <p:nvPr/>
          </p:nvSpPr>
          <p:spPr>
            <a:xfrm>
              <a:off x="3504875" y="4225475"/>
              <a:ext cx="10100" cy="10875"/>
            </a:xfrm>
            <a:custGeom>
              <a:avLst/>
              <a:gdLst/>
              <a:ahLst/>
              <a:cxnLst/>
              <a:rect l="l" t="t" r="r" b="b"/>
              <a:pathLst>
                <a:path w="404" h="435" extrusionOk="0">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3" name="Google Shape;13253;p66"/>
            <p:cNvSpPr/>
            <p:nvPr/>
          </p:nvSpPr>
          <p:spPr>
            <a:xfrm>
              <a:off x="3196225" y="4204550"/>
              <a:ext cx="349000" cy="279975"/>
            </a:xfrm>
            <a:custGeom>
              <a:avLst/>
              <a:gdLst/>
              <a:ahLst/>
              <a:cxnLst/>
              <a:rect l="l" t="t" r="r" b="b"/>
              <a:pathLst>
                <a:path w="13960" h="11199" extrusionOk="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4" name="Google Shape;13254;p66"/>
            <p:cNvSpPr/>
            <p:nvPr/>
          </p:nvSpPr>
          <p:spPr>
            <a:xfrm>
              <a:off x="3223375" y="4273550"/>
              <a:ext cx="290825" cy="181500"/>
            </a:xfrm>
            <a:custGeom>
              <a:avLst/>
              <a:gdLst/>
              <a:ahLst/>
              <a:cxnLst/>
              <a:rect l="l" t="t" r="r" b="b"/>
              <a:pathLst>
                <a:path w="11633" h="7260" extrusionOk="0">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5" name="Google Shape;13255;p66"/>
            <p:cNvSpPr/>
            <p:nvPr/>
          </p:nvSpPr>
          <p:spPr>
            <a:xfrm>
              <a:off x="3278425" y="4332500"/>
              <a:ext cx="104725" cy="63600"/>
            </a:xfrm>
            <a:custGeom>
              <a:avLst/>
              <a:gdLst/>
              <a:ahLst/>
              <a:cxnLst/>
              <a:rect l="l" t="t" r="r" b="b"/>
              <a:pathLst>
                <a:path w="4189" h="2544" extrusionOk="0">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6" name="Google Shape;13256;p66"/>
            <p:cNvSpPr/>
            <p:nvPr/>
          </p:nvSpPr>
          <p:spPr>
            <a:xfrm>
              <a:off x="3383900" y="4357300"/>
              <a:ext cx="30250" cy="10125"/>
            </a:xfrm>
            <a:custGeom>
              <a:avLst/>
              <a:gdLst/>
              <a:ahLst/>
              <a:cxnLst/>
              <a:rect l="l" t="t" r="r" b="b"/>
              <a:pathLst>
                <a:path w="1210" h="405" extrusionOk="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7" name="Google Shape;13257;p66"/>
            <p:cNvSpPr/>
            <p:nvPr/>
          </p:nvSpPr>
          <p:spPr>
            <a:xfrm>
              <a:off x="3384850" y="4374325"/>
              <a:ext cx="28525" cy="10200"/>
            </a:xfrm>
            <a:custGeom>
              <a:avLst/>
              <a:gdLst/>
              <a:ahLst/>
              <a:cxnLst/>
              <a:rect l="l" t="t" r="r" b="b"/>
              <a:pathLst>
                <a:path w="1141" h="408" extrusionOk="0">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8" name="Google Shape;13258;p66"/>
            <p:cNvSpPr/>
            <p:nvPr/>
          </p:nvSpPr>
          <p:spPr>
            <a:xfrm>
              <a:off x="3332425" y="4357125"/>
              <a:ext cx="35200" cy="32000"/>
            </a:xfrm>
            <a:custGeom>
              <a:avLst/>
              <a:gdLst/>
              <a:ahLst/>
              <a:cxnLst/>
              <a:rect l="l" t="t" r="r" b="b"/>
              <a:pathLst>
                <a:path w="1408" h="1280" extrusionOk="0">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9" name="Google Shape;13259;p66"/>
            <p:cNvSpPr/>
            <p:nvPr/>
          </p:nvSpPr>
          <p:spPr>
            <a:xfrm>
              <a:off x="3426550" y="4357125"/>
              <a:ext cx="34600" cy="32400"/>
            </a:xfrm>
            <a:custGeom>
              <a:avLst/>
              <a:gdLst/>
              <a:ahLst/>
              <a:cxnLst/>
              <a:rect l="l" t="t" r="r" b="b"/>
              <a:pathLst>
                <a:path w="1384" h="1296" extrusionOk="0">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60" name="Google Shape;13260;p66"/>
          <p:cNvGrpSpPr/>
          <p:nvPr/>
        </p:nvGrpSpPr>
        <p:grpSpPr>
          <a:xfrm>
            <a:off x="4725466" y="4007800"/>
            <a:ext cx="349000" cy="284775"/>
            <a:chOff x="2443225" y="4202075"/>
            <a:chExt cx="349000" cy="284775"/>
          </a:xfrm>
        </p:grpSpPr>
        <p:sp>
          <p:nvSpPr>
            <p:cNvPr id="13261" name="Google Shape;13261;p66"/>
            <p:cNvSpPr/>
            <p:nvPr/>
          </p:nvSpPr>
          <p:spPr>
            <a:xfrm>
              <a:off x="2443225" y="4202075"/>
              <a:ext cx="349000" cy="284775"/>
            </a:xfrm>
            <a:custGeom>
              <a:avLst/>
              <a:gdLst/>
              <a:ahLst/>
              <a:cxnLst/>
              <a:rect l="l" t="t" r="r" b="b"/>
              <a:pathLst>
                <a:path w="13960" h="11391" extrusionOk="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2" name="Google Shape;13262;p66"/>
            <p:cNvSpPr/>
            <p:nvPr/>
          </p:nvSpPr>
          <p:spPr>
            <a:xfrm>
              <a:off x="2617725" y="4232450"/>
              <a:ext cx="10875" cy="139625"/>
            </a:xfrm>
            <a:custGeom>
              <a:avLst/>
              <a:gdLst/>
              <a:ahLst/>
              <a:cxnLst/>
              <a:rect l="l" t="t" r="r" b="b"/>
              <a:pathLst>
                <a:path w="435" h="5585" extrusionOk="0">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3" name="Google Shape;13263;p66"/>
            <p:cNvSpPr/>
            <p:nvPr/>
          </p:nvSpPr>
          <p:spPr>
            <a:xfrm>
              <a:off x="2477350" y="4239450"/>
              <a:ext cx="125650" cy="125650"/>
            </a:xfrm>
            <a:custGeom>
              <a:avLst/>
              <a:gdLst/>
              <a:ahLst/>
              <a:cxnLst/>
              <a:rect l="l" t="t" r="r" b="b"/>
              <a:pathLst>
                <a:path w="5026" h="5026" extrusionOk="0">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4" name="Google Shape;13264;p66"/>
            <p:cNvSpPr/>
            <p:nvPr/>
          </p:nvSpPr>
          <p:spPr>
            <a:xfrm>
              <a:off x="2516125" y="4258825"/>
              <a:ext cx="46550" cy="56625"/>
            </a:xfrm>
            <a:custGeom>
              <a:avLst/>
              <a:gdLst/>
              <a:ahLst/>
              <a:cxnLst/>
              <a:rect l="l" t="t" r="r" b="b"/>
              <a:pathLst>
                <a:path w="1862" h="2265" extrusionOk="0">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5" name="Google Shape;13265;p66"/>
            <p:cNvSpPr/>
            <p:nvPr/>
          </p:nvSpPr>
          <p:spPr>
            <a:xfrm>
              <a:off x="2651050" y="4236225"/>
              <a:ext cx="108600" cy="31925"/>
            </a:xfrm>
            <a:custGeom>
              <a:avLst/>
              <a:gdLst/>
              <a:ahLst/>
              <a:cxnLst/>
              <a:rect l="l" t="t" r="r" b="b"/>
              <a:pathLst>
                <a:path w="4344" h="1277" extrusionOk="0">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6" name="Google Shape;13266;p66"/>
            <p:cNvSpPr/>
            <p:nvPr/>
          </p:nvSpPr>
          <p:spPr>
            <a:xfrm>
              <a:off x="2651050" y="4285200"/>
              <a:ext cx="108600" cy="31800"/>
            </a:xfrm>
            <a:custGeom>
              <a:avLst/>
              <a:gdLst/>
              <a:ahLst/>
              <a:cxnLst/>
              <a:rect l="l" t="t" r="r" b="b"/>
              <a:pathLst>
                <a:path w="4344" h="1272" extrusionOk="0">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7" name="Google Shape;13267;p66"/>
            <p:cNvSpPr/>
            <p:nvPr/>
          </p:nvSpPr>
          <p:spPr>
            <a:xfrm>
              <a:off x="2651050" y="4334050"/>
              <a:ext cx="108600" cy="31825"/>
            </a:xfrm>
            <a:custGeom>
              <a:avLst/>
              <a:gdLst/>
              <a:ahLst/>
              <a:cxnLst/>
              <a:rect l="l" t="t" r="r" b="b"/>
              <a:pathLst>
                <a:path w="4344" h="1273" extrusionOk="0">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68" name="Google Shape;13268;p66"/>
          <p:cNvGrpSpPr/>
          <p:nvPr/>
        </p:nvGrpSpPr>
        <p:grpSpPr>
          <a:xfrm>
            <a:off x="5508381" y="3996625"/>
            <a:ext cx="349000" cy="307125"/>
            <a:chOff x="1681700" y="4191350"/>
            <a:chExt cx="349000" cy="307125"/>
          </a:xfrm>
        </p:grpSpPr>
        <p:sp>
          <p:nvSpPr>
            <p:cNvPr id="13269" name="Google Shape;13269;p66"/>
            <p:cNvSpPr/>
            <p:nvPr/>
          </p:nvSpPr>
          <p:spPr>
            <a:xfrm>
              <a:off x="1849750" y="4215400"/>
              <a:ext cx="11125" cy="7550"/>
            </a:xfrm>
            <a:custGeom>
              <a:avLst/>
              <a:gdLst/>
              <a:ahLst/>
              <a:cxnLst/>
              <a:rect l="l" t="t" r="r" b="b"/>
              <a:pathLst>
                <a:path w="445" h="302" extrusionOk="0">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0" name="Google Shape;13270;p66"/>
            <p:cNvSpPr/>
            <p:nvPr/>
          </p:nvSpPr>
          <p:spPr>
            <a:xfrm>
              <a:off x="1681700" y="4191350"/>
              <a:ext cx="349000" cy="307125"/>
            </a:xfrm>
            <a:custGeom>
              <a:avLst/>
              <a:gdLst/>
              <a:ahLst/>
              <a:cxnLst/>
              <a:rect l="l" t="t" r="r" b="b"/>
              <a:pathLst>
                <a:path w="13960" h="12285" extrusionOk="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1" name="Google Shape;13271;p66"/>
            <p:cNvSpPr/>
            <p:nvPr/>
          </p:nvSpPr>
          <p:spPr>
            <a:xfrm>
              <a:off x="1742200" y="4282875"/>
              <a:ext cx="100050" cy="100050"/>
            </a:xfrm>
            <a:custGeom>
              <a:avLst/>
              <a:gdLst/>
              <a:ahLst/>
              <a:cxnLst/>
              <a:rect l="l" t="t" r="r" b="b"/>
              <a:pathLst>
                <a:path w="4002" h="4002" extrusionOk="0">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2" name="Google Shape;13272;p66"/>
            <p:cNvSpPr/>
            <p:nvPr/>
          </p:nvSpPr>
          <p:spPr>
            <a:xfrm>
              <a:off x="1774775" y="4301775"/>
              <a:ext cx="48650" cy="40500"/>
            </a:xfrm>
            <a:custGeom>
              <a:avLst/>
              <a:gdLst/>
              <a:ahLst/>
              <a:cxnLst/>
              <a:rect l="l" t="t" r="r" b="b"/>
              <a:pathLst>
                <a:path w="1946" h="1620" extrusionOk="0">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3" name="Google Shape;13273;p66"/>
            <p:cNvSpPr/>
            <p:nvPr/>
          </p:nvSpPr>
          <p:spPr>
            <a:xfrm>
              <a:off x="1869375" y="4282875"/>
              <a:ext cx="100050" cy="100050"/>
            </a:xfrm>
            <a:custGeom>
              <a:avLst/>
              <a:gdLst/>
              <a:ahLst/>
              <a:cxnLst/>
              <a:rect l="l" t="t" r="r" b="b"/>
              <a:pathLst>
                <a:path w="4002" h="4002" extrusionOk="0">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4" name="Google Shape;13274;p66"/>
            <p:cNvSpPr/>
            <p:nvPr/>
          </p:nvSpPr>
          <p:spPr>
            <a:xfrm>
              <a:off x="1901950" y="4301775"/>
              <a:ext cx="47950" cy="40500"/>
            </a:xfrm>
            <a:custGeom>
              <a:avLst/>
              <a:gdLst/>
              <a:ahLst/>
              <a:cxnLst/>
              <a:rect l="l" t="t" r="r" b="b"/>
              <a:pathLst>
                <a:path w="1918" h="1620" extrusionOk="0">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75" name="Google Shape;13275;p66"/>
          <p:cNvGrpSpPr/>
          <p:nvPr/>
        </p:nvGrpSpPr>
        <p:grpSpPr>
          <a:xfrm>
            <a:off x="6275159" y="4016012"/>
            <a:ext cx="348975" cy="268350"/>
            <a:chOff x="7719625" y="1964175"/>
            <a:chExt cx="348975" cy="268350"/>
          </a:xfrm>
        </p:grpSpPr>
        <p:sp>
          <p:nvSpPr>
            <p:cNvPr id="13276" name="Google Shape;13276;p66"/>
            <p:cNvSpPr/>
            <p:nvPr/>
          </p:nvSpPr>
          <p:spPr>
            <a:xfrm>
              <a:off x="7985600" y="1985325"/>
              <a:ext cx="10900" cy="10500"/>
            </a:xfrm>
            <a:custGeom>
              <a:avLst/>
              <a:gdLst/>
              <a:ahLst/>
              <a:cxnLst/>
              <a:rect l="l" t="t" r="r" b="b"/>
              <a:pathLst>
                <a:path w="436" h="420" extrusionOk="0">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7" name="Google Shape;13277;p66"/>
            <p:cNvSpPr/>
            <p:nvPr/>
          </p:nvSpPr>
          <p:spPr>
            <a:xfrm>
              <a:off x="8007325" y="1985125"/>
              <a:ext cx="10100" cy="10100"/>
            </a:xfrm>
            <a:custGeom>
              <a:avLst/>
              <a:gdLst/>
              <a:ahLst/>
              <a:cxnLst/>
              <a:rect l="l" t="t" r="r" b="b"/>
              <a:pathLst>
                <a:path w="404" h="404" extrusionOk="0">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8" name="Google Shape;13278;p66"/>
            <p:cNvSpPr/>
            <p:nvPr/>
          </p:nvSpPr>
          <p:spPr>
            <a:xfrm>
              <a:off x="8028250" y="1985125"/>
              <a:ext cx="10125" cy="10100"/>
            </a:xfrm>
            <a:custGeom>
              <a:avLst/>
              <a:gdLst/>
              <a:ahLst/>
              <a:cxnLst/>
              <a:rect l="l" t="t" r="r" b="b"/>
              <a:pathLst>
                <a:path w="405" h="404" extrusionOk="0">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9" name="Google Shape;13279;p66"/>
            <p:cNvSpPr/>
            <p:nvPr/>
          </p:nvSpPr>
          <p:spPr>
            <a:xfrm>
              <a:off x="7757375" y="2039400"/>
              <a:ext cx="11900" cy="7550"/>
            </a:xfrm>
            <a:custGeom>
              <a:avLst/>
              <a:gdLst/>
              <a:ahLst/>
              <a:cxnLst/>
              <a:rect l="l" t="t" r="r" b="b"/>
              <a:pathLst>
                <a:path w="476" h="302" extrusionOk="0">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0" name="Google Shape;13280;p66"/>
            <p:cNvSpPr/>
            <p:nvPr/>
          </p:nvSpPr>
          <p:spPr>
            <a:xfrm>
              <a:off x="7757375" y="2129375"/>
              <a:ext cx="11900" cy="7550"/>
            </a:xfrm>
            <a:custGeom>
              <a:avLst/>
              <a:gdLst/>
              <a:ahLst/>
              <a:cxnLst/>
              <a:rect l="l" t="t" r="r" b="b"/>
              <a:pathLst>
                <a:path w="476" h="302" extrusionOk="0">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1" name="Google Shape;13281;p66"/>
            <p:cNvSpPr/>
            <p:nvPr/>
          </p:nvSpPr>
          <p:spPr>
            <a:xfrm>
              <a:off x="7719625" y="1964175"/>
              <a:ext cx="348975" cy="268350"/>
            </a:xfrm>
            <a:custGeom>
              <a:avLst/>
              <a:gdLst/>
              <a:ahLst/>
              <a:cxnLst/>
              <a:rect l="l" t="t" r="r" b="b"/>
              <a:pathLst>
                <a:path w="13959" h="10734" extrusionOk="0">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2" name="Google Shape;13282;p66"/>
            <p:cNvSpPr/>
            <p:nvPr/>
          </p:nvSpPr>
          <p:spPr>
            <a:xfrm>
              <a:off x="7756850" y="2061125"/>
              <a:ext cx="75225" cy="10100"/>
            </a:xfrm>
            <a:custGeom>
              <a:avLst/>
              <a:gdLst/>
              <a:ahLst/>
              <a:cxnLst/>
              <a:rect l="l" t="t" r="r" b="b"/>
              <a:pathLst>
                <a:path w="3009" h="404" extrusionOk="0">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3" name="Google Shape;13283;p66"/>
            <p:cNvSpPr/>
            <p:nvPr/>
          </p:nvSpPr>
          <p:spPr>
            <a:xfrm>
              <a:off x="7774675" y="2039400"/>
              <a:ext cx="110925" cy="10900"/>
            </a:xfrm>
            <a:custGeom>
              <a:avLst/>
              <a:gdLst/>
              <a:ahLst/>
              <a:cxnLst/>
              <a:rect l="l" t="t" r="r" b="b"/>
              <a:pathLst>
                <a:path w="4437" h="436" extrusionOk="0">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4" name="Google Shape;13284;p66"/>
            <p:cNvSpPr/>
            <p:nvPr/>
          </p:nvSpPr>
          <p:spPr>
            <a:xfrm>
              <a:off x="7758400" y="2079375"/>
              <a:ext cx="35675" cy="30625"/>
            </a:xfrm>
            <a:custGeom>
              <a:avLst/>
              <a:gdLst/>
              <a:ahLst/>
              <a:cxnLst/>
              <a:rect l="l" t="t" r="r" b="b"/>
              <a:pathLst>
                <a:path w="1427" h="1225" extrusionOk="0">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5" name="Google Shape;13285;p66"/>
            <p:cNvSpPr/>
            <p:nvPr/>
          </p:nvSpPr>
          <p:spPr>
            <a:xfrm>
              <a:off x="7800275" y="2079375"/>
              <a:ext cx="36475" cy="30625"/>
            </a:xfrm>
            <a:custGeom>
              <a:avLst/>
              <a:gdLst/>
              <a:ahLst/>
              <a:cxnLst/>
              <a:rect l="l" t="t" r="r" b="b"/>
              <a:pathLst>
                <a:path w="1459" h="1225" extrusionOk="0">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6" name="Google Shape;13286;p66"/>
            <p:cNvSpPr/>
            <p:nvPr/>
          </p:nvSpPr>
          <p:spPr>
            <a:xfrm>
              <a:off x="7847575" y="2079725"/>
              <a:ext cx="35700" cy="30650"/>
            </a:xfrm>
            <a:custGeom>
              <a:avLst/>
              <a:gdLst/>
              <a:ahLst/>
              <a:cxnLst/>
              <a:rect l="l" t="t" r="r" b="b"/>
              <a:pathLst>
                <a:path w="1428" h="1226" extrusionOk="0">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7" name="Google Shape;13287;p66"/>
            <p:cNvSpPr/>
            <p:nvPr/>
          </p:nvSpPr>
          <p:spPr>
            <a:xfrm>
              <a:off x="7758400" y="2151075"/>
              <a:ext cx="71350" cy="10100"/>
            </a:xfrm>
            <a:custGeom>
              <a:avLst/>
              <a:gdLst/>
              <a:ahLst/>
              <a:cxnLst/>
              <a:rect l="l" t="t" r="r" b="b"/>
              <a:pathLst>
                <a:path w="2854" h="404" extrusionOk="0">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8" name="Google Shape;13288;p66"/>
            <p:cNvSpPr/>
            <p:nvPr/>
          </p:nvSpPr>
          <p:spPr>
            <a:xfrm>
              <a:off x="7776225" y="2129375"/>
              <a:ext cx="109375" cy="10100"/>
            </a:xfrm>
            <a:custGeom>
              <a:avLst/>
              <a:gdLst/>
              <a:ahLst/>
              <a:cxnLst/>
              <a:rect l="l" t="t" r="r" b="b"/>
              <a:pathLst>
                <a:path w="4375" h="404" extrusionOk="0">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9" name="Google Shape;13289;p66"/>
            <p:cNvSpPr/>
            <p:nvPr/>
          </p:nvSpPr>
          <p:spPr>
            <a:xfrm>
              <a:off x="7758400" y="2169300"/>
              <a:ext cx="35675" cy="30650"/>
            </a:xfrm>
            <a:custGeom>
              <a:avLst/>
              <a:gdLst/>
              <a:ahLst/>
              <a:cxnLst/>
              <a:rect l="l" t="t" r="r" b="b"/>
              <a:pathLst>
                <a:path w="1427" h="1226" extrusionOk="0">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0" name="Google Shape;13290;p66"/>
            <p:cNvSpPr/>
            <p:nvPr/>
          </p:nvSpPr>
          <p:spPr>
            <a:xfrm>
              <a:off x="7800275" y="2169700"/>
              <a:ext cx="36475" cy="30625"/>
            </a:xfrm>
            <a:custGeom>
              <a:avLst/>
              <a:gdLst/>
              <a:ahLst/>
              <a:cxnLst/>
              <a:rect l="l" t="t" r="r" b="b"/>
              <a:pathLst>
                <a:path w="1459"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1" name="Google Shape;13291;p66"/>
            <p:cNvSpPr/>
            <p:nvPr/>
          </p:nvSpPr>
          <p:spPr>
            <a:xfrm>
              <a:off x="7847575" y="2169700"/>
              <a:ext cx="35700" cy="30625"/>
            </a:xfrm>
            <a:custGeom>
              <a:avLst/>
              <a:gdLst/>
              <a:ahLst/>
              <a:cxnLst/>
              <a:rect l="l" t="t" r="r" b="b"/>
              <a:pathLst>
                <a:path w="1428"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2" name="Google Shape;13292;p66"/>
            <p:cNvSpPr/>
            <p:nvPr/>
          </p:nvSpPr>
          <p:spPr>
            <a:xfrm>
              <a:off x="7942950" y="2031950"/>
              <a:ext cx="93075" cy="175750"/>
            </a:xfrm>
            <a:custGeom>
              <a:avLst/>
              <a:gdLst/>
              <a:ahLst/>
              <a:cxnLst/>
              <a:rect l="l" t="t" r="r" b="b"/>
              <a:pathLst>
                <a:path w="3723" h="7030" extrusionOk="0">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93" name="Google Shape;13293;p66"/>
          <p:cNvGrpSpPr/>
          <p:nvPr/>
        </p:nvGrpSpPr>
        <p:grpSpPr>
          <a:xfrm>
            <a:off x="7009522" y="4015250"/>
            <a:ext cx="348975" cy="269875"/>
            <a:chOff x="931825" y="4209975"/>
            <a:chExt cx="348975" cy="269875"/>
          </a:xfrm>
        </p:grpSpPr>
        <p:sp>
          <p:nvSpPr>
            <p:cNvPr id="13294" name="Google Shape;13294;p66"/>
            <p:cNvSpPr/>
            <p:nvPr/>
          </p:nvSpPr>
          <p:spPr>
            <a:xfrm>
              <a:off x="1062875" y="4246425"/>
              <a:ext cx="78350" cy="10100"/>
            </a:xfrm>
            <a:custGeom>
              <a:avLst/>
              <a:gdLst/>
              <a:ahLst/>
              <a:cxnLst/>
              <a:rect l="l" t="t" r="r" b="b"/>
              <a:pathLst>
                <a:path w="3134" h="404" extrusionOk="0">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5" name="Google Shape;13295;p66"/>
            <p:cNvSpPr/>
            <p:nvPr/>
          </p:nvSpPr>
          <p:spPr>
            <a:xfrm>
              <a:off x="1061325" y="4268900"/>
              <a:ext cx="81450" cy="10875"/>
            </a:xfrm>
            <a:custGeom>
              <a:avLst/>
              <a:gdLst/>
              <a:ahLst/>
              <a:cxnLst/>
              <a:rect l="l" t="t" r="r" b="b"/>
              <a:pathLst>
                <a:path w="3258" h="435" extrusionOk="0">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6" name="Google Shape;13296;p66"/>
            <p:cNvSpPr/>
            <p:nvPr/>
          </p:nvSpPr>
          <p:spPr>
            <a:xfrm>
              <a:off x="1061325" y="4291400"/>
              <a:ext cx="81450" cy="10100"/>
            </a:xfrm>
            <a:custGeom>
              <a:avLst/>
              <a:gdLst/>
              <a:ahLst/>
              <a:cxnLst/>
              <a:rect l="l" t="t" r="r" b="b"/>
              <a:pathLst>
                <a:path w="3258" h="404" extrusionOk="0">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7" name="Google Shape;13297;p66"/>
            <p:cNvSpPr/>
            <p:nvPr/>
          </p:nvSpPr>
          <p:spPr>
            <a:xfrm>
              <a:off x="931825" y="4209975"/>
              <a:ext cx="348975" cy="269875"/>
            </a:xfrm>
            <a:custGeom>
              <a:avLst/>
              <a:gdLst/>
              <a:ahLst/>
              <a:cxnLst/>
              <a:rect l="l" t="t" r="r" b="b"/>
              <a:pathLst>
                <a:path w="13959" h="10795" extrusionOk="0">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8" name="Google Shape;13298;p66"/>
            <p:cNvSpPr/>
            <p:nvPr/>
          </p:nvSpPr>
          <p:spPr>
            <a:xfrm>
              <a:off x="1030000" y="4392150"/>
              <a:ext cx="145350" cy="31200"/>
            </a:xfrm>
            <a:custGeom>
              <a:avLst/>
              <a:gdLst/>
              <a:ahLst/>
              <a:cxnLst/>
              <a:rect l="l" t="t" r="r" b="b"/>
              <a:pathLst>
                <a:path w="5814" h="1248" extrusionOk="0">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99" name="Google Shape;13299;p66"/>
          <p:cNvSpPr/>
          <p:nvPr/>
        </p:nvSpPr>
        <p:spPr>
          <a:xfrm>
            <a:off x="7754642" y="3975700"/>
            <a:ext cx="330400" cy="348975"/>
          </a:xfrm>
          <a:custGeom>
            <a:avLst/>
            <a:gdLst/>
            <a:ahLst/>
            <a:cxnLst/>
            <a:rect l="l" t="t" r="r" b="b"/>
            <a:pathLst>
              <a:path w="13216" h="13959" extrusionOk="0">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300" name="Google Shape;13300;p66"/>
          <p:cNvGrpSpPr/>
          <p:nvPr/>
        </p:nvGrpSpPr>
        <p:grpSpPr>
          <a:xfrm>
            <a:off x="2469474" y="1743861"/>
            <a:ext cx="292375" cy="348975"/>
            <a:chOff x="1709625" y="1923875"/>
            <a:chExt cx="292375" cy="348975"/>
          </a:xfrm>
        </p:grpSpPr>
        <p:sp>
          <p:nvSpPr>
            <p:cNvPr id="13301" name="Google Shape;13301;p66"/>
            <p:cNvSpPr/>
            <p:nvPr/>
          </p:nvSpPr>
          <p:spPr>
            <a:xfrm>
              <a:off x="1709625" y="1923875"/>
              <a:ext cx="292375" cy="348975"/>
            </a:xfrm>
            <a:custGeom>
              <a:avLst/>
              <a:gdLst/>
              <a:ahLst/>
              <a:cxnLst/>
              <a:rect l="l" t="t" r="r" b="b"/>
              <a:pathLst>
                <a:path w="11695" h="13959" extrusionOk="0">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2" name="Google Shape;13302;p66"/>
            <p:cNvSpPr/>
            <p:nvPr/>
          </p:nvSpPr>
          <p:spPr>
            <a:xfrm>
              <a:off x="1777875" y="2002175"/>
              <a:ext cx="78350" cy="10125"/>
            </a:xfrm>
            <a:custGeom>
              <a:avLst/>
              <a:gdLst/>
              <a:ahLst/>
              <a:cxnLst/>
              <a:rect l="l" t="t" r="r" b="b"/>
              <a:pathLst>
                <a:path w="3134" h="405" extrusionOk="0">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3" name="Google Shape;13303;p66"/>
            <p:cNvSpPr/>
            <p:nvPr/>
          </p:nvSpPr>
          <p:spPr>
            <a:xfrm>
              <a:off x="1779575" y="2154150"/>
              <a:ext cx="50850" cy="10175"/>
            </a:xfrm>
            <a:custGeom>
              <a:avLst/>
              <a:gdLst/>
              <a:ahLst/>
              <a:cxnLst/>
              <a:rect l="l" t="t" r="r" b="b"/>
              <a:pathLst>
                <a:path w="2034" h="407" extrusionOk="0">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4" name="Google Shape;13304;p66"/>
            <p:cNvSpPr/>
            <p:nvPr/>
          </p:nvSpPr>
          <p:spPr>
            <a:xfrm>
              <a:off x="1779425" y="2178225"/>
              <a:ext cx="50425" cy="10100"/>
            </a:xfrm>
            <a:custGeom>
              <a:avLst/>
              <a:gdLst/>
              <a:ahLst/>
              <a:cxnLst/>
              <a:rect l="l" t="t" r="r" b="b"/>
              <a:pathLst>
                <a:path w="2017" h="404" extrusionOk="0">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5" name="Google Shape;13305;p66"/>
            <p:cNvSpPr/>
            <p:nvPr/>
          </p:nvSpPr>
          <p:spPr>
            <a:xfrm>
              <a:off x="1777875" y="2203000"/>
              <a:ext cx="53525" cy="10150"/>
            </a:xfrm>
            <a:custGeom>
              <a:avLst/>
              <a:gdLst/>
              <a:ahLst/>
              <a:cxnLst/>
              <a:rect l="l" t="t" r="r" b="b"/>
              <a:pathLst>
                <a:path w="2141" h="406" extrusionOk="0">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6" name="Google Shape;13306;p66"/>
            <p:cNvSpPr/>
            <p:nvPr/>
          </p:nvSpPr>
          <p:spPr>
            <a:xfrm>
              <a:off x="1777875" y="2227075"/>
              <a:ext cx="53525" cy="10100"/>
            </a:xfrm>
            <a:custGeom>
              <a:avLst/>
              <a:gdLst/>
              <a:ahLst/>
              <a:cxnLst/>
              <a:rect l="l" t="t" r="r" b="b"/>
              <a:pathLst>
                <a:path w="2141" h="404" extrusionOk="0">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7" name="Google Shape;13307;p66"/>
            <p:cNvSpPr/>
            <p:nvPr/>
          </p:nvSpPr>
          <p:spPr>
            <a:xfrm>
              <a:off x="1777875" y="2086725"/>
              <a:ext cx="152000" cy="10875"/>
            </a:xfrm>
            <a:custGeom>
              <a:avLst/>
              <a:gdLst/>
              <a:ahLst/>
              <a:cxnLst/>
              <a:rect l="l" t="t" r="r" b="b"/>
              <a:pathLst>
                <a:path w="6080" h="435" extrusionOk="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8" name="Google Shape;13308;p66"/>
            <p:cNvSpPr/>
            <p:nvPr/>
          </p:nvSpPr>
          <p:spPr>
            <a:xfrm>
              <a:off x="1777875" y="2109975"/>
              <a:ext cx="152000" cy="10100"/>
            </a:xfrm>
            <a:custGeom>
              <a:avLst/>
              <a:gdLst/>
              <a:ahLst/>
              <a:cxnLst/>
              <a:rect l="l" t="t" r="r" b="b"/>
              <a:pathLst>
                <a:path w="6080" h="404" extrusionOk="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9" name="Google Shape;13309;p66"/>
            <p:cNvSpPr/>
            <p:nvPr/>
          </p:nvSpPr>
          <p:spPr>
            <a:xfrm>
              <a:off x="1780200" y="2025450"/>
              <a:ext cx="148125" cy="40350"/>
            </a:xfrm>
            <a:custGeom>
              <a:avLst/>
              <a:gdLst/>
              <a:ahLst/>
              <a:cxnLst/>
              <a:rect l="l" t="t" r="r" b="b"/>
              <a:pathLst>
                <a:path w="5925" h="1614" extrusionOk="0">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0" name="Google Shape;13310;p66"/>
            <p:cNvSpPr/>
            <p:nvPr/>
          </p:nvSpPr>
          <p:spPr>
            <a:xfrm>
              <a:off x="1955450" y="2175125"/>
              <a:ext cx="24075" cy="41700"/>
            </a:xfrm>
            <a:custGeom>
              <a:avLst/>
              <a:gdLst/>
              <a:ahLst/>
              <a:cxnLst/>
              <a:rect l="l" t="t" r="r" b="b"/>
              <a:pathLst>
                <a:path w="963" h="1668" extrusionOk="0">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1" name="Google Shape;13311;p66"/>
            <p:cNvSpPr/>
            <p:nvPr/>
          </p:nvSpPr>
          <p:spPr>
            <a:xfrm>
              <a:off x="1915125" y="2175125"/>
              <a:ext cx="33375" cy="41900"/>
            </a:xfrm>
            <a:custGeom>
              <a:avLst/>
              <a:gdLst/>
              <a:ahLst/>
              <a:cxnLst/>
              <a:rect l="l" t="t" r="r" b="b"/>
              <a:pathLst>
                <a:path w="1335" h="1676" extrusionOk="0">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2" name="Google Shape;13312;p66"/>
            <p:cNvSpPr/>
            <p:nvPr/>
          </p:nvSpPr>
          <p:spPr>
            <a:xfrm>
              <a:off x="1877525" y="2174800"/>
              <a:ext cx="33750" cy="41625"/>
            </a:xfrm>
            <a:custGeom>
              <a:avLst/>
              <a:gdLst/>
              <a:ahLst/>
              <a:cxnLst/>
              <a:rect l="l" t="t" r="r" b="b"/>
              <a:pathLst>
                <a:path w="1350" h="1665" extrusionOk="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13" name="Google Shape;13313;p66"/>
          <p:cNvGrpSpPr/>
          <p:nvPr/>
        </p:nvGrpSpPr>
        <p:grpSpPr>
          <a:xfrm>
            <a:off x="1057408" y="2264479"/>
            <a:ext cx="351325" cy="342775"/>
            <a:chOff x="1680925" y="3066150"/>
            <a:chExt cx="351325" cy="342775"/>
          </a:xfrm>
        </p:grpSpPr>
        <p:sp>
          <p:nvSpPr>
            <p:cNvPr id="13314" name="Google Shape;13314;p66"/>
            <p:cNvSpPr/>
            <p:nvPr/>
          </p:nvSpPr>
          <p:spPr>
            <a:xfrm>
              <a:off x="1949250" y="3134775"/>
              <a:ext cx="41125" cy="16700"/>
            </a:xfrm>
            <a:custGeom>
              <a:avLst/>
              <a:gdLst/>
              <a:ahLst/>
              <a:cxnLst/>
              <a:rect l="l" t="t" r="r" b="b"/>
              <a:pathLst>
                <a:path w="1645" h="668" extrusionOk="0">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5" name="Google Shape;13315;p66"/>
            <p:cNvSpPr/>
            <p:nvPr/>
          </p:nvSpPr>
          <p:spPr>
            <a:xfrm>
              <a:off x="1931650" y="3112675"/>
              <a:ext cx="74225" cy="23275"/>
            </a:xfrm>
            <a:custGeom>
              <a:avLst/>
              <a:gdLst/>
              <a:ahLst/>
              <a:cxnLst/>
              <a:rect l="l" t="t" r="r" b="b"/>
              <a:pathLst>
                <a:path w="2969" h="931" extrusionOk="0">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6" name="Google Shape;13316;p66"/>
            <p:cNvSpPr/>
            <p:nvPr/>
          </p:nvSpPr>
          <p:spPr>
            <a:xfrm>
              <a:off x="1917450" y="3089400"/>
              <a:ext cx="105500" cy="29700"/>
            </a:xfrm>
            <a:custGeom>
              <a:avLst/>
              <a:gdLst/>
              <a:ahLst/>
              <a:cxnLst/>
              <a:rect l="l" t="t" r="r" b="b"/>
              <a:pathLst>
                <a:path w="4220" h="1188" extrusionOk="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7" name="Google Shape;13317;p66"/>
            <p:cNvSpPr/>
            <p:nvPr/>
          </p:nvSpPr>
          <p:spPr>
            <a:xfrm>
              <a:off x="1680925" y="3066150"/>
              <a:ext cx="351325" cy="342775"/>
            </a:xfrm>
            <a:custGeom>
              <a:avLst/>
              <a:gdLst/>
              <a:ahLst/>
              <a:cxnLst/>
              <a:rect l="l" t="t" r="r" b="b"/>
              <a:pathLst>
                <a:path w="14053" h="13711" extrusionOk="0">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8" name="Google Shape;13318;p66"/>
            <p:cNvSpPr/>
            <p:nvPr/>
          </p:nvSpPr>
          <p:spPr>
            <a:xfrm>
              <a:off x="1809650" y="3208050"/>
              <a:ext cx="79900" cy="68575"/>
            </a:xfrm>
            <a:custGeom>
              <a:avLst/>
              <a:gdLst/>
              <a:ahLst/>
              <a:cxnLst/>
              <a:rect l="l" t="t" r="r" b="b"/>
              <a:pathLst>
                <a:path w="3196" h="2743" extrusionOk="0">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9" name="Google Shape;13319;p66"/>
            <p:cNvSpPr/>
            <p:nvPr/>
          </p:nvSpPr>
          <p:spPr>
            <a:xfrm>
              <a:off x="1849975" y="3225300"/>
              <a:ext cx="15550" cy="26200"/>
            </a:xfrm>
            <a:custGeom>
              <a:avLst/>
              <a:gdLst/>
              <a:ahLst/>
              <a:cxnLst/>
              <a:rect l="l" t="t" r="r" b="b"/>
              <a:pathLst>
                <a:path w="622" h="1048" extrusionOk="0">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20" name="Google Shape;13320;p66"/>
          <p:cNvGrpSpPr/>
          <p:nvPr/>
        </p:nvGrpSpPr>
        <p:grpSpPr>
          <a:xfrm>
            <a:off x="3990803" y="2320304"/>
            <a:ext cx="355200" cy="231125"/>
            <a:chOff x="3953100" y="3121200"/>
            <a:chExt cx="355200" cy="231125"/>
          </a:xfrm>
        </p:grpSpPr>
        <p:sp>
          <p:nvSpPr>
            <p:cNvPr id="13321" name="Google Shape;13321;p66"/>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2" name="Google Shape;13322;p66"/>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3" name="Google Shape;13323;p66"/>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4" name="Google Shape;13324;p66"/>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5" name="Google Shape;13325;p66"/>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26" name="Google Shape;13326;p66"/>
          <p:cNvGrpSpPr/>
          <p:nvPr/>
        </p:nvGrpSpPr>
        <p:grpSpPr>
          <a:xfrm>
            <a:off x="5508006" y="1785299"/>
            <a:ext cx="349750" cy="266100"/>
            <a:chOff x="931825" y="2533500"/>
            <a:chExt cx="349750" cy="266100"/>
          </a:xfrm>
        </p:grpSpPr>
        <p:sp>
          <p:nvSpPr>
            <p:cNvPr id="13327" name="Google Shape;13327;p66"/>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8" name="Google Shape;13328;p66"/>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9" name="Google Shape;13329;p66"/>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0" name="Google Shape;13330;p66"/>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1" name="Google Shape;13331;p66"/>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2" name="Google Shape;13332;p66"/>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3" name="Google Shape;13333;p66"/>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4" name="Google Shape;13334;p66"/>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5" name="Google Shape;13335;p66"/>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6" name="Google Shape;13336;p66"/>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7" name="Google Shape;13337;p66"/>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338" name="Google Shape;13338;p66"/>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Online Learning</a:t>
            </a:r>
            <a:endParaRPr sz="1600" dirty="0">
              <a:solidFill>
                <a:srgbClr val="FFFFFF"/>
              </a:solidFill>
            </a:endParaRPr>
          </a:p>
        </p:txBody>
      </p:sp>
      <p:sp>
        <p:nvSpPr>
          <p:cNvPr id="13339" name="Google Shape;13339;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343"/>
        <p:cNvGrpSpPr/>
        <p:nvPr/>
      </p:nvGrpSpPr>
      <p:grpSpPr>
        <a:xfrm>
          <a:off x="0" y="0"/>
          <a:ext cx="0" cy="0"/>
          <a:chOff x="0" y="0"/>
          <a:chExt cx="0" cy="0"/>
        </a:xfrm>
      </p:grpSpPr>
      <p:grpSp>
        <p:nvGrpSpPr>
          <p:cNvPr id="13344" name="Google Shape;13344;p67"/>
          <p:cNvGrpSpPr/>
          <p:nvPr/>
        </p:nvGrpSpPr>
        <p:grpSpPr>
          <a:xfrm>
            <a:off x="4803643" y="1783336"/>
            <a:ext cx="347225" cy="310175"/>
            <a:chOff x="7055563" y="3039906"/>
            <a:chExt cx="347225" cy="310175"/>
          </a:xfrm>
        </p:grpSpPr>
        <p:sp>
          <p:nvSpPr>
            <p:cNvPr id="13345" name="Google Shape;13345;p67"/>
            <p:cNvSpPr/>
            <p:nvPr/>
          </p:nvSpPr>
          <p:spPr>
            <a:xfrm>
              <a:off x="7165888" y="3133881"/>
              <a:ext cx="10050" cy="20225"/>
            </a:xfrm>
            <a:custGeom>
              <a:avLst/>
              <a:gdLst/>
              <a:ahLst/>
              <a:cxnLst/>
              <a:rect l="l" t="t" r="r" b="b"/>
              <a:pathLst>
                <a:path w="402" h="809" extrusionOk="0">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6" name="Google Shape;13346;p67"/>
            <p:cNvSpPr/>
            <p:nvPr/>
          </p:nvSpPr>
          <p:spPr>
            <a:xfrm>
              <a:off x="7281613" y="3135181"/>
              <a:ext cx="10075" cy="18925"/>
            </a:xfrm>
            <a:custGeom>
              <a:avLst/>
              <a:gdLst/>
              <a:ahLst/>
              <a:cxnLst/>
              <a:rect l="l" t="t" r="r" b="b"/>
              <a:pathLst>
                <a:path w="403" h="757" extrusionOk="0">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7" name="Google Shape;13347;p67"/>
            <p:cNvSpPr/>
            <p:nvPr/>
          </p:nvSpPr>
          <p:spPr>
            <a:xfrm>
              <a:off x="7209088" y="3143206"/>
              <a:ext cx="40750" cy="17075"/>
            </a:xfrm>
            <a:custGeom>
              <a:avLst/>
              <a:gdLst/>
              <a:ahLst/>
              <a:cxnLst/>
              <a:rect l="l" t="t" r="r" b="b"/>
              <a:pathLst>
                <a:path w="1630" h="683" extrusionOk="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8" name="Google Shape;13348;p67"/>
            <p:cNvSpPr/>
            <p:nvPr/>
          </p:nvSpPr>
          <p:spPr>
            <a:xfrm>
              <a:off x="7055563" y="3039906"/>
              <a:ext cx="347225" cy="310175"/>
            </a:xfrm>
            <a:custGeom>
              <a:avLst/>
              <a:gdLst/>
              <a:ahLst/>
              <a:cxnLst/>
              <a:rect l="l" t="t" r="r" b="b"/>
              <a:pathLst>
                <a:path w="13889" h="12407" extrusionOk="0">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49" name="Google Shape;13349;p67"/>
          <p:cNvGrpSpPr/>
          <p:nvPr/>
        </p:nvGrpSpPr>
        <p:grpSpPr>
          <a:xfrm>
            <a:off x="5494374" y="1777161"/>
            <a:ext cx="352625" cy="322525"/>
            <a:chOff x="6314113" y="3033731"/>
            <a:chExt cx="352625" cy="322525"/>
          </a:xfrm>
        </p:grpSpPr>
        <p:sp>
          <p:nvSpPr>
            <p:cNvPr id="13350" name="Google Shape;13350;p67"/>
            <p:cNvSpPr/>
            <p:nvPr/>
          </p:nvSpPr>
          <p:spPr>
            <a:xfrm>
              <a:off x="6366563" y="3160881"/>
              <a:ext cx="12000" cy="16375"/>
            </a:xfrm>
            <a:custGeom>
              <a:avLst/>
              <a:gdLst/>
              <a:ahLst/>
              <a:cxnLst/>
              <a:rect l="l" t="t" r="r" b="b"/>
              <a:pathLst>
                <a:path w="480" h="655" extrusionOk="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1" name="Google Shape;13351;p67"/>
            <p:cNvSpPr/>
            <p:nvPr/>
          </p:nvSpPr>
          <p:spPr>
            <a:xfrm>
              <a:off x="6441413" y="3160881"/>
              <a:ext cx="10050" cy="16375"/>
            </a:xfrm>
            <a:custGeom>
              <a:avLst/>
              <a:gdLst/>
              <a:ahLst/>
              <a:cxnLst/>
              <a:rect l="l" t="t" r="r" b="b"/>
              <a:pathLst>
                <a:path w="402" h="655" extrusionOk="0">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2" name="Google Shape;13352;p67"/>
            <p:cNvSpPr/>
            <p:nvPr/>
          </p:nvSpPr>
          <p:spPr>
            <a:xfrm>
              <a:off x="6393163" y="3166356"/>
              <a:ext cx="31300" cy="14375"/>
            </a:xfrm>
            <a:custGeom>
              <a:avLst/>
              <a:gdLst/>
              <a:ahLst/>
              <a:cxnLst/>
              <a:rect l="l" t="t" r="r" b="b"/>
              <a:pathLst>
                <a:path w="1252" h="575" extrusionOk="0">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3" name="Google Shape;13353;p67"/>
            <p:cNvSpPr/>
            <p:nvPr/>
          </p:nvSpPr>
          <p:spPr>
            <a:xfrm>
              <a:off x="6386638" y="3271356"/>
              <a:ext cx="46300" cy="49500"/>
            </a:xfrm>
            <a:custGeom>
              <a:avLst/>
              <a:gdLst/>
              <a:ahLst/>
              <a:cxnLst/>
              <a:rect l="l" t="t" r="r" b="b"/>
              <a:pathLst>
                <a:path w="1852" h="1980" extrusionOk="0">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4" name="Google Shape;13354;p67"/>
            <p:cNvSpPr/>
            <p:nvPr/>
          </p:nvSpPr>
          <p:spPr>
            <a:xfrm>
              <a:off x="6329538" y="3245131"/>
              <a:ext cx="45550" cy="49500"/>
            </a:xfrm>
            <a:custGeom>
              <a:avLst/>
              <a:gdLst/>
              <a:ahLst/>
              <a:cxnLst/>
              <a:rect l="l" t="t" r="r" b="b"/>
              <a:pathLst>
                <a:path w="1822" h="1980" extrusionOk="0">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5" name="Google Shape;13355;p67"/>
            <p:cNvSpPr/>
            <p:nvPr/>
          </p:nvSpPr>
          <p:spPr>
            <a:xfrm>
              <a:off x="6443713" y="3245131"/>
              <a:ext cx="46325" cy="49500"/>
            </a:xfrm>
            <a:custGeom>
              <a:avLst/>
              <a:gdLst/>
              <a:ahLst/>
              <a:cxnLst/>
              <a:rect l="l" t="t" r="r" b="b"/>
              <a:pathLst>
                <a:path w="1853" h="1980" extrusionOk="0">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6" name="Google Shape;13356;p67"/>
            <p:cNvSpPr/>
            <p:nvPr/>
          </p:nvSpPr>
          <p:spPr>
            <a:xfrm>
              <a:off x="6523188" y="3239731"/>
              <a:ext cx="104950" cy="86450"/>
            </a:xfrm>
            <a:custGeom>
              <a:avLst/>
              <a:gdLst/>
              <a:ahLst/>
              <a:cxnLst/>
              <a:rect l="l" t="t" r="r" b="b"/>
              <a:pathLst>
                <a:path w="4198" h="3458" extrusionOk="0">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7" name="Google Shape;13357;p67"/>
            <p:cNvSpPr/>
            <p:nvPr/>
          </p:nvSpPr>
          <p:spPr>
            <a:xfrm>
              <a:off x="6314113" y="3033731"/>
              <a:ext cx="352625" cy="322525"/>
            </a:xfrm>
            <a:custGeom>
              <a:avLst/>
              <a:gdLst/>
              <a:ahLst/>
              <a:cxnLst/>
              <a:rect l="l" t="t" r="r" b="b"/>
              <a:pathLst>
                <a:path w="14105" h="12901" extrusionOk="0">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58" name="Google Shape;13358;p67"/>
          <p:cNvGrpSpPr/>
          <p:nvPr/>
        </p:nvGrpSpPr>
        <p:grpSpPr>
          <a:xfrm>
            <a:off x="6284455" y="1765586"/>
            <a:ext cx="278550" cy="345675"/>
            <a:chOff x="4841988" y="4141656"/>
            <a:chExt cx="278550" cy="345675"/>
          </a:xfrm>
        </p:grpSpPr>
        <p:sp>
          <p:nvSpPr>
            <p:cNvPr id="13359" name="Google Shape;13359;p67"/>
            <p:cNvSpPr/>
            <p:nvPr/>
          </p:nvSpPr>
          <p:spPr>
            <a:xfrm>
              <a:off x="4946163" y="4363106"/>
              <a:ext cx="10050" cy="15450"/>
            </a:xfrm>
            <a:custGeom>
              <a:avLst/>
              <a:gdLst/>
              <a:ahLst/>
              <a:cxnLst/>
              <a:rect l="l" t="t" r="r" b="b"/>
              <a:pathLst>
                <a:path w="402" h="618" extrusionOk="0">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0" name="Google Shape;13360;p67"/>
            <p:cNvSpPr/>
            <p:nvPr/>
          </p:nvSpPr>
          <p:spPr>
            <a:xfrm>
              <a:off x="5006338" y="4363106"/>
              <a:ext cx="10825" cy="15450"/>
            </a:xfrm>
            <a:custGeom>
              <a:avLst/>
              <a:gdLst/>
              <a:ahLst/>
              <a:cxnLst/>
              <a:rect l="l" t="t" r="r" b="b"/>
              <a:pathLst>
                <a:path w="433" h="618" extrusionOk="0">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1" name="Google Shape;13361;p67"/>
            <p:cNvSpPr/>
            <p:nvPr/>
          </p:nvSpPr>
          <p:spPr>
            <a:xfrm>
              <a:off x="4966613" y="4368081"/>
              <a:ext cx="29300" cy="13550"/>
            </a:xfrm>
            <a:custGeom>
              <a:avLst/>
              <a:gdLst/>
              <a:ahLst/>
              <a:cxnLst/>
              <a:rect l="l" t="t" r="r" b="b"/>
              <a:pathLst>
                <a:path w="1172" h="542" extrusionOk="0">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2" name="Google Shape;13362;p67"/>
            <p:cNvSpPr/>
            <p:nvPr/>
          </p:nvSpPr>
          <p:spPr>
            <a:xfrm>
              <a:off x="4841988" y="4141656"/>
              <a:ext cx="278550" cy="345675"/>
            </a:xfrm>
            <a:custGeom>
              <a:avLst/>
              <a:gdLst/>
              <a:ahLst/>
              <a:cxnLst/>
              <a:rect l="l" t="t" r="r" b="b"/>
              <a:pathLst>
                <a:path w="11142" h="13827" extrusionOk="0">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3" name="Google Shape;13363;p67"/>
            <p:cNvSpPr/>
            <p:nvPr/>
          </p:nvSpPr>
          <p:spPr>
            <a:xfrm>
              <a:off x="4858188" y="4170206"/>
              <a:ext cx="226875" cy="291675"/>
            </a:xfrm>
            <a:custGeom>
              <a:avLst/>
              <a:gdLst/>
              <a:ahLst/>
              <a:cxnLst/>
              <a:rect l="l" t="t" r="r" b="b"/>
              <a:pathLst>
                <a:path w="9075" h="11667" extrusionOk="0">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4" name="Google Shape;13364;p67"/>
            <p:cNvSpPr/>
            <p:nvPr/>
          </p:nvSpPr>
          <p:spPr>
            <a:xfrm>
              <a:off x="4902163" y="4199331"/>
              <a:ext cx="157425" cy="229375"/>
            </a:xfrm>
            <a:custGeom>
              <a:avLst/>
              <a:gdLst/>
              <a:ahLst/>
              <a:cxnLst/>
              <a:rect l="l" t="t" r="r" b="b"/>
              <a:pathLst>
                <a:path w="6297" h="9175" extrusionOk="0">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65" name="Google Shape;13365;p67"/>
          <p:cNvGrpSpPr/>
          <p:nvPr/>
        </p:nvGrpSpPr>
        <p:grpSpPr>
          <a:xfrm>
            <a:off x="7020168" y="1765611"/>
            <a:ext cx="366500" cy="345625"/>
            <a:chOff x="4804963" y="3581531"/>
            <a:chExt cx="366500" cy="345625"/>
          </a:xfrm>
        </p:grpSpPr>
        <p:sp>
          <p:nvSpPr>
            <p:cNvPr id="13366" name="Google Shape;13366;p67"/>
            <p:cNvSpPr/>
            <p:nvPr/>
          </p:nvSpPr>
          <p:spPr>
            <a:xfrm>
              <a:off x="5015588" y="3626081"/>
              <a:ext cx="17775" cy="15650"/>
            </a:xfrm>
            <a:custGeom>
              <a:avLst/>
              <a:gdLst/>
              <a:ahLst/>
              <a:cxnLst/>
              <a:rect l="l" t="t" r="r" b="b"/>
              <a:pathLst>
                <a:path w="711" h="626" extrusionOk="0">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7" name="Google Shape;13367;p67"/>
            <p:cNvSpPr/>
            <p:nvPr/>
          </p:nvSpPr>
          <p:spPr>
            <a:xfrm>
              <a:off x="5080413" y="3690131"/>
              <a:ext cx="16975" cy="16400"/>
            </a:xfrm>
            <a:custGeom>
              <a:avLst/>
              <a:gdLst/>
              <a:ahLst/>
              <a:cxnLst/>
              <a:rect l="l" t="t" r="r" b="b"/>
              <a:pathLst>
                <a:path w="679" h="656" extrusionOk="0">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8" name="Google Shape;13368;p67"/>
            <p:cNvSpPr/>
            <p:nvPr/>
          </p:nvSpPr>
          <p:spPr>
            <a:xfrm>
              <a:off x="5041063" y="3656531"/>
              <a:ext cx="27025" cy="24700"/>
            </a:xfrm>
            <a:custGeom>
              <a:avLst/>
              <a:gdLst/>
              <a:ahLst/>
              <a:cxnLst/>
              <a:rect l="l" t="t" r="r" b="b"/>
              <a:pathLst>
                <a:path w="1081" h="988" extrusionOk="0">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9" name="Google Shape;13369;p67"/>
            <p:cNvSpPr/>
            <p:nvPr/>
          </p:nvSpPr>
          <p:spPr>
            <a:xfrm>
              <a:off x="4804963" y="3581531"/>
              <a:ext cx="366500" cy="345625"/>
            </a:xfrm>
            <a:custGeom>
              <a:avLst/>
              <a:gdLst/>
              <a:ahLst/>
              <a:cxnLst/>
              <a:rect l="l" t="t" r="r" b="b"/>
              <a:pathLst>
                <a:path w="14660" h="13825" extrusionOk="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70" name="Google Shape;13370;p67"/>
          <p:cNvGrpSpPr/>
          <p:nvPr/>
        </p:nvGrpSpPr>
        <p:grpSpPr>
          <a:xfrm>
            <a:off x="7767053" y="1765786"/>
            <a:ext cx="297075" cy="345275"/>
            <a:chOff x="1799788" y="4142056"/>
            <a:chExt cx="297075" cy="345275"/>
          </a:xfrm>
        </p:grpSpPr>
        <p:sp>
          <p:nvSpPr>
            <p:cNvPr id="13371" name="Google Shape;13371;p67"/>
            <p:cNvSpPr/>
            <p:nvPr/>
          </p:nvSpPr>
          <p:spPr>
            <a:xfrm>
              <a:off x="1898538" y="4197206"/>
              <a:ext cx="10050" cy="18550"/>
            </a:xfrm>
            <a:custGeom>
              <a:avLst/>
              <a:gdLst/>
              <a:ahLst/>
              <a:cxnLst/>
              <a:rect l="l" t="t" r="r" b="b"/>
              <a:pathLst>
                <a:path w="402" h="742" extrusionOk="0">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2" name="Google Shape;13372;p67"/>
            <p:cNvSpPr/>
            <p:nvPr/>
          </p:nvSpPr>
          <p:spPr>
            <a:xfrm>
              <a:off x="1986488" y="4197981"/>
              <a:ext cx="10850" cy="17775"/>
            </a:xfrm>
            <a:custGeom>
              <a:avLst/>
              <a:gdLst/>
              <a:ahLst/>
              <a:cxnLst/>
              <a:rect l="l" t="t" r="r" b="b"/>
              <a:pathLst>
                <a:path w="434" h="711" extrusionOk="0">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3" name="Google Shape;13373;p67"/>
            <p:cNvSpPr/>
            <p:nvPr/>
          </p:nvSpPr>
          <p:spPr>
            <a:xfrm>
              <a:off x="1931713" y="4204731"/>
              <a:ext cx="33200" cy="14875"/>
            </a:xfrm>
            <a:custGeom>
              <a:avLst/>
              <a:gdLst/>
              <a:ahLst/>
              <a:cxnLst/>
              <a:rect l="l" t="t" r="r" b="b"/>
              <a:pathLst>
                <a:path w="1328" h="595" extrusionOk="0">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4" name="Google Shape;13374;p67"/>
            <p:cNvSpPr/>
            <p:nvPr/>
          </p:nvSpPr>
          <p:spPr>
            <a:xfrm>
              <a:off x="1931713" y="4160831"/>
              <a:ext cx="37075" cy="31775"/>
            </a:xfrm>
            <a:custGeom>
              <a:avLst/>
              <a:gdLst/>
              <a:ahLst/>
              <a:cxnLst/>
              <a:rect l="l" t="t" r="r" b="b"/>
              <a:pathLst>
                <a:path w="1483" h="1271" extrusionOk="0">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5" name="Google Shape;13375;p67"/>
            <p:cNvSpPr/>
            <p:nvPr/>
          </p:nvSpPr>
          <p:spPr>
            <a:xfrm>
              <a:off x="1871013" y="4280956"/>
              <a:ext cx="48475" cy="23875"/>
            </a:xfrm>
            <a:custGeom>
              <a:avLst/>
              <a:gdLst/>
              <a:ahLst/>
              <a:cxnLst/>
              <a:rect l="l" t="t" r="r" b="b"/>
              <a:pathLst>
                <a:path w="1939" h="955" extrusionOk="0">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6" name="Google Shape;13376;p67"/>
            <p:cNvSpPr/>
            <p:nvPr/>
          </p:nvSpPr>
          <p:spPr>
            <a:xfrm>
              <a:off x="1946563" y="4288131"/>
              <a:ext cx="75300" cy="10225"/>
            </a:xfrm>
            <a:custGeom>
              <a:avLst/>
              <a:gdLst/>
              <a:ahLst/>
              <a:cxnLst/>
              <a:rect l="l" t="t" r="r" b="b"/>
              <a:pathLst>
                <a:path w="3012" h="409" extrusionOk="0">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7" name="Google Shape;13377;p67"/>
            <p:cNvSpPr/>
            <p:nvPr/>
          </p:nvSpPr>
          <p:spPr>
            <a:xfrm>
              <a:off x="1870763" y="4329731"/>
              <a:ext cx="47100" cy="24425"/>
            </a:xfrm>
            <a:custGeom>
              <a:avLst/>
              <a:gdLst/>
              <a:ahLst/>
              <a:cxnLst/>
              <a:rect l="l" t="t" r="r" b="b"/>
              <a:pathLst>
                <a:path w="1884" h="977" extrusionOk="0">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8" name="Google Shape;13378;p67"/>
            <p:cNvSpPr/>
            <p:nvPr/>
          </p:nvSpPr>
          <p:spPr>
            <a:xfrm>
              <a:off x="1947138" y="4336856"/>
              <a:ext cx="74875" cy="10075"/>
            </a:xfrm>
            <a:custGeom>
              <a:avLst/>
              <a:gdLst/>
              <a:ahLst/>
              <a:cxnLst/>
              <a:rect l="l" t="t" r="r" b="b"/>
              <a:pathLst>
                <a:path w="2995" h="403" extrusionOk="0">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9" name="Google Shape;13379;p67"/>
            <p:cNvSpPr/>
            <p:nvPr/>
          </p:nvSpPr>
          <p:spPr>
            <a:xfrm>
              <a:off x="1870763" y="4378906"/>
              <a:ext cx="47100" cy="23875"/>
            </a:xfrm>
            <a:custGeom>
              <a:avLst/>
              <a:gdLst/>
              <a:ahLst/>
              <a:cxnLst/>
              <a:rect l="l" t="t" r="r" b="b"/>
              <a:pathLst>
                <a:path w="1884" h="955" extrusionOk="0">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0" name="Google Shape;13380;p67"/>
            <p:cNvSpPr/>
            <p:nvPr/>
          </p:nvSpPr>
          <p:spPr>
            <a:xfrm>
              <a:off x="1947138" y="4385481"/>
              <a:ext cx="74875" cy="10825"/>
            </a:xfrm>
            <a:custGeom>
              <a:avLst/>
              <a:gdLst/>
              <a:ahLst/>
              <a:cxnLst/>
              <a:rect l="l" t="t" r="r" b="b"/>
              <a:pathLst>
                <a:path w="2995" h="433" extrusionOk="0">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1" name="Google Shape;13381;p67"/>
            <p:cNvSpPr/>
            <p:nvPr/>
          </p:nvSpPr>
          <p:spPr>
            <a:xfrm>
              <a:off x="1799788" y="4142056"/>
              <a:ext cx="297075" cy="345275"/>
            </a:xfrm>
            <a:custGeom>
              <a:avLst/>
              <a:gdLst/>
              <a:ahLst/>
              <a:cxnLst/>
              <a:rect l="l" t="t" r="r" b="b"/>
              <a:pathLst>
                <a:path w="11883" h="13811" extrusionOk="0">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82" name="Google Shape;13382;p67"/>
          <p:cNvGrpSpPr/>
          <p:nvPr/>
        </p:nvGrpSpPr>
        <p:grpSpPr>
          <a:xfrm>
            <a:off x="7742753" y="2330787"/>
            <a:ext cx="345675" cy="321775"/>
            <a:chOff x="5563388" y="3034481"/>
            <a:chExt cx="345675" cy="321775"/>
          </a:xfrm>
        </p:grpSpPr>
        <p:sp>
          <p:nvSpPr>
            <p:cNvPr id="13383" name="Google Shape;13383;p67"/>
            <p:cNvSpPr/>
            <p:nvPr/>
          </p:nvSpPr>
          <p:spPr>
            <a:xfrm>
              <a:off x="5684513" y="3122456"/>
              <a:ext cx="10075" cy="18550"/>
            </a:xfrm>
            <a:custGeom>
              <a:avLst/>
              <a:gdLst/>
              <a:ahLst/>
              <a:cxnLst/>
              <a:rect l="l" t="t" r="r" b="b"/>
              <a:pathLst>
                <a:path w="403" h="742" extrusionOk="0">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4" name="Google Shape;13384;p67"/>
            <p:cNvSpPr/>
            <p:nvPr/>
          </p:nvSpPr>
          <p:spPr>
            <a:xfrm>
              <a:off x="5777113" y="3122456"/>
              <a:ext cx="10825" cy="18550"/>
            </a:xfrm>
            <a:custGeom>
              <a:avLst/>
              <a:gdLst/>
              <a:ahLst/>
              <a:cxnLst/>
              <a:rect l="l" t="t" r="r" b="b"/>
              <a:pathLst>
                <a:path w="433" h="742" extrusionOk="0">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5" name="Google Shape;13385;p67"/>
            <p:cNvSpPr/>
            <p:nvPr/>
          </p:nvSpPr>
          <p:spPr>
            <a:xfrm>
              <a:off x="5719238" y="3129756"/>
              <a:ext cx="35100" cy="15875"/>
            </a:xfrm>
            <a:custGeom>
              <a:avLst/>
              <a:gdLst/>
              <a:ahLst/>
              <a:cxnLst/>
              <a:rect l="l" t="t" r="r" b="b"/>
              <a:pathLst>
                <a:path w="1404" h="635" extrusionOk="0">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6" name="Google Shape;13386;p67"/>
            <p:cNvSpPr/>
            <p:nvPr/>
          </p:nvSpPr>
          <p:spPr>
            <a:xfrm>
              <a:off x="5597338" y="3157956"/>
              <a:ext cx="277775" cy="164350"/>
            </a:xfrm>
            <a:custGeom>
              <a:avLst/>
              <a:gdLst/>
              <a:ahLst/>
              <a:cxnLst/>
              <a:rect l="l" t="t" r="r" b="b"/>
              <a:pathLst>
                <a:path w="11111" h="6574" extrusionOk="0">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7" name="Google Shape;13387;p67"/>
            <p:cNvSpPr/>
            <p:nvPr/>
          </p:nvSpPr>
          <p:spPr>
            <a:xfrm>
              <a:off x="5685288" y="3189581"/>
              <a:ext cx="101100" cy="100325"/>
            </a:xfrm>
            <a:custGeom>
              <a:avLst/>
              <a:gdLst/>
              <a:ahLst/>
              <a:cxnLst/>
              <a:rect l="l" t="t" r="r" b="b"/>
              <a:pathLst>
                <a:path w="4044" h="4013" extrusionOk="0">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8" name="Google Shape;13388;p67"/>
            <p:cNvSpPr/>
            <p:nvPr/>
          </p:nvSpPr>
          <p:spPr>
            <a:xfrm>
              <a:off x="5563388" y="3034481"/>
              <a:ext cx="345675" cy="321775"/>
            </a:xfrm>
            <a:custGeom>
              <a:avLst/>
              <a:gdLst/>
              <a:ahLst/>
              <a:cxnLst/>
              <a:rect l="l" t="t" r="r" b="b"/>
              <a:pathLst>
                <a:path w="13827" h="12871" extrusionOk="0">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89" name="Google Shape;13389;p67"/>
          <p:cNvGrpSpPr/>
          <p:nvPr/>
        </p:nvGrpSpPr>
        <p:grpSpPr>
          <a:xfrm>
            <a:off x="7029043" y="2319150"/>
            <a:ext cx="348750" cy="345050"/>
            <a:chOff x="4806513" y="3022356"/>
            <a:chExt cx="348750" cy="345050"/>
          </a:xfrm>
        </p:grpSpPr>
        <p:sp>
          <p:nvSpPr>
            <p:cNvPr id="13390" name="Google Shape;13390;p67"/>
            <p:cNvSpPr/>
            <p:nvPr/>
          </p:nvSpPr>
          <p:spPr>
            <a:xfrm>
              <a:off x="4929188" y="3221606"/>
              <a:ext cx="19225" cy="17050"/>
            </a:xfrm>
            <a:custGeom>
              <a:avLst/>
              <a:gdLst/>
              <a:ahLst/>
              <a:cxnLst/>
              <a:rect l="l" t="t" r="r" b="b"/>
              <a:pathLst>
                <a:path w="769" h="682" extrusionOk="0">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1" name="Google Shape;13391;p67"/>
            <p:cNvSpPr/>
            <p:nvPr/>
          </p:nvSpPr>
          <p:spPr>
            <a:xfrm>
              <a:off x="5007888" y="3142906"/>
              <a:ext cx="17750" cy="17000"/>
            </a:xfrm>
            <a:custGeom>
              <a:avLst/>
              <a:gdLst/>
              <a:ahLst/>
              <a:cxnLst/>
              <a:rect l="l" t="t" r="r" b="b"/>
              <a:pathLst>
                <a:path w="710" h="680" extrusionOk="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2" name="Google Shape;13392;p67"/>
            <p:cNvSpPr/>
            <p:nvPr/>
          </p:nvSpPr>
          <p:spPr>
            <a:xfrm>
              <a:off x="4966213" y="3179156"/>
              <a:ext cx="29700" cy="29100"/>
            </a:xfrm>
            <a:custGeom>
              <a:avLst/>
              <a:gdLst/>
              <a:ahLst/>
              <a:cxnLst/>
              <a:rect l="l" t="t" r="r" b="b"/>
              <a:pathLst>
                <a:path w="1188" h="1164" extrusionOk="0">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3" name="Google Shape;13393;p67"/>
            <p:cNvSpPr/>
            <p:nvPr/>
          </p:nvSpPr>
          <p:spPr>
            <a:xfrm>
              <a:off x="4856663" y="3071531"/>
              <a:ext cx="267750" cy="266225"/>
            </a:xfrm>
            <a:custGeom>
              <a:avLst/>
              <a:gdLst/>
              <a:ahLst/>
              <a:cxnLst/>
              <a:rect l="l" t="t" r="r" b="b"/>
              <a:pathLst>
                <a:path w="10710" h="10649" extrusionOk="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4" name="Google Shape;13394;p67"/>
            <p:cNvSpPr/>
            <p:nvPr/>
          </p:nvSpPr>
          <p:spPr>
            <a:xfrm>
              <a:off x="4806513" y="3022356"/>
              <a:ext cx="348750" cy="345050"/>
            </a:xfrm>
            <a:custGeom>
              <a:avLst/>
              <a:gdLst/>
              <a:ahLst/>
              <a:cxnLst/>
              <a:rect l="l" t="t" r="r" b="b"/>
              <a:pathLst>
                <a:path w="13950" h="13802" extrusionOk="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95" name="Google Shape;13395;p67"/>
          <p:cNvGrpSpPr/>
          <p:nvPr/>
        </p:nvGrpSpPr>
        <p:grpSpPr>
          <a:xfrm>
            <a:off x="6249355" y="2318837"/>
            <a:ext cx="348750" cy="345675"/>
            <a:chOff x="4806513" y="2463556"/>
            <a:chExt cx="348750" cy="345675"/>
          </a:xfrm>
        </p:grpSpPr>
        <p:sp>
          <p:nvSpPr>
            <p:cNvPr id="13396" name="Google Shape;13396;p67"/>
            <p:cNvSpPr/>
            <p:nvPr/>
          </p:nvSpPr>
          <p:spPr>
            <a:xfrm>
              <a:off x="4966988" y="2641406"/>
              <a:ext cx="10050" cy="9275"/>
            </a:xfrm>
            <a:custGeom>
              <a:avLst/>
              <a:gdLst/>
              <a:ahLst/>
              <a:cxnLst/>
              <a:rect l="l" t="t" r="r" b="b"/>
              <a:pathLst>
                <a:path w="402" h="371" extrusionOk="0">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7" name="Google Shape;13397;p67"/>
            <p:cNvSpPr/>
            <p:nvPr/>
          </p:nvSpPr>
          <p:spPr>
            <a:xfrm>
              <a:off x="4806513" y="2463556"/>
              <a:ext cx="348750" cy="345675"/>
            </a:xfrm>
            <a:custGeom>
              <a:avLst/>
              <a:gdLst/>
              <a:ahLst/>
              <a:cxnLst/>
              <a:rect l="l" t="t" r="r" b="b"/>
              <a:pathLst>
                <a:path w="13950" h="13827" extrusionOk="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98" name="Google Shape;13398;p67"/>
          <p:cNvGrpSpPr/>
          <p:nvPr/>
        </p:nvGrpSpPr>
        <p:grpSpPr>
          <a:xfrm>
            <a:off x="5497849" y="2360887"/>
            <a:ext cx="345675" cy="261575"/>
            <a:chOff x="4051938" y="3063831"/>
            <a:chExt cx="345675" cy="261575"/>
          </a:xfrm>
        </p:grpSpPr>
        <p:sp>
          <p:nvSpPr>
            <p:cNvPr id="13399" name="Google Shape;13399;p67"/>
            <p:cNvSpPr/>
            <p:nvPr/>
          </p:nvSpPr>
          <p:spPr>
            <a:xfrm>
              <a:off x="4222713" y="3063831"/>
              <a:ext cx="174900" cy="261575"/>
            </a:xfrm>
            <a:custGeom>
              <a:avLst/>
              <a:gdLst/>
              <a:ahLst/>
              <a:cxnLst/>
              <a:rect l="l" t="t" r="r" b="b"/>
              <a:pathLst>
                <a:path w="6996" h="10463" extrusionOk="0">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0" name="Google Shape;13400;p67"/>
            <p:cNvSpPr/>
            <p:nvPr/>
          </p:nvSpPr>
          <p:spPr>
            <a:xfrm>
              <a:off x="4051938" y="3063831"/>
              <a:ext cx="175025" cy="261575"/>
            </a:xfrm>
            <a:custGeom>
              <a:avLst/>
              <a:gdLst/>
              <a:ahLst/>
              <a:cxnLst/>
              <a:rect l="l" t="t" r="r" b="b"/>
              <a:pathLst>
                <a:path w="7001" h="10463" extrusionOk="0">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01" name="Google Shape;13401;p67"/>
          <p:cNvGrpSpPr/>
          <p:nvPr/>
        </p:nvGrpSpPr>
        <p:grpSpPr>
          <a:xfrm>
            <a:off x="4803268" y="2343087"/>
            <a:ext cx="347975" cy="297175"/>
            <a:chOff x="3292738" y="3045206"/>
            <a:chExt cx="347975" cy="297175"/>
          </a:xfrm>
        </p:grpSpPr>
        <p:sp>
          <p:nvSpPr>
            <p:cNvPr id="13402" name="Google Shape;13402;p67"/>
            <p:cNvSpPr/>
            <p:nvPr/>
          </p:nvSpPr>
          <p:spPr>
            <a:xfrm>
              <a:off x="3575888" y="3204256"/>
              <a:ext cx="10050" cy="20275"/>
            </a:xfrm>
            <a:custGeom>
              <a:avLst/>
              <a:gdLst/>
              <a:ahLst/>
              <a:cxnLst/>
              <a:rect l="l" t="t" r="r" b="b"/>
              <a:pathLst>
                <a:path w="402" h="811" extrusionOk="0">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3" name="Google Shape;13403;p67"/>
            <p:cNvSpPr/>
            <p:nvPr/>
          </p:nvSpPr>
          <p:spPr>
            <a:xfrm>
              <a:off x="3292738" y="3045206"/>
              <a:ext cx="347975" cy="297175"/>
            </a:xfrm>
            <a:custGeom>
              <a:avLst/>
              <a:gdLst/>
              <a:ahLst/>
              <a:cxnLst/>
              <a:rect l="l" t="t" r="r" b="b"/>
              <a:pathLst>
                <a:path w="13919" h="11887" extrusionOk="0">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04" name="Google Shape;13404;p67"/>
          <p:cNvGrpSpPr/>
          <p:nvPr/>
        </p:nvGrpSpPr>
        <p:grpSpPr>
          <a:xfrm>
            <a:off x="4819068" y="2850724"/>
            <a:ext cx="316375" cy="345675"/>
            <a:chOff x="5578038" y="3581531"/>
            <a:chExt cx="316375" cy="345675"/>
          </a:xfrm>
        </p:grpSpPr>
        <p:sp>
          <p:nvSpPr>
            <p:cNvPr id="13405" name="Google Shape;13405;p67"/>
            <p:cNvSpPr/>
            <p:nvPr/>
          </p:nvSpPr>
          <p:spPr>
            <a:xfrm>
              <a:off x="5659838" y="3846006"/>
              <a:ext cx="10050" cy="17925"/>
            </a:xfrm>
            <a:custGeom>
              <a:avLst/>
              <a:gdLst/>
              <a:ahLst/>
              <a:cxnLst/>
              <a:rect l="l" t="t" r="r" b="b"/>
              <a:pathLst>
                <a:path w="402" h="717" extrusionOk="0">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6" name="Google Shape;13406;p67"/>
            <p:cNvSpPr/>
            <p:nvPr/>
          </p:nvSpPr>
          <p:spPr>
            <a:xfrm>
              <a:off x="5747788" y="3847331"/>
              <a:ext cx="9275" cy="16600"/>
            </a:xfrm>
            <a:custGeom>
              <a:avLst/>
              <a:gdLst/>
              <a:ahLst/>
              <a:cxnLst/>
              <a:rect l="l" t="t" r="r" b="b"/>
              <a:pathLst>
                <a:path w="371" h="664" extrusionOk="0">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7" name="Google Shape;13407;p67"/>
            <p:cNvSpPr/>
            <p:nvPr/>
          </p:nvSpPr>
          <p:spPr>
            <a:xfrm>
              <a:off x="5690888" y="3852256"/>
              <a:ext cx="33775" cy="15525"/>
            </a:xfrm>
            <a:custGeom>
              <a:avLst/>
              <a:gdLst/>
              <a:ahLst/>
              <a:cxnLst/>
              <a:rect l="l" t="t" r="r" b="b"/>
              <a:pathLst>
                <a:path w="1351" h="621" extrusionOk="0">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8" name="Google Shape;13408;p67"/>
            <p:cNvSpPr/>
            <p:nvPr/>
          </p:nvSpPr>
          <p:spPr>
            <a:xfrm>
              <a:off x="5604288" y="3800656"/>
              <a:ext cx="209575" cy="100325"/>
            </a:xfrm>
            <a:custGeom>
              <a:avLst/>
              <a:gdLst/>
              <a:ahLst/>
              <a:cxnLst/>
              <a:rect l="l" t="t" r="r" b="b"/>
              <a:pathLst>
                <a:path w="8383" h="4013" extrusionOk="0">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9" name="Google Shape;13409;p67"/>
            <p:cNvSpPr/>
            <p:nvPr/>
          </p:nvSpPr>
          <p:spPr>
            <a:xfrm>
              <a:off x="5713313" y="3762831"/>
              <a:ext cx="55325" cy="47450"/>
            </a:xfrm>
            <a:custGeom>
              <a:avLst/>
              <a:gdLst/>
              <a:ahLst/>
              <a:cxnLst/>
              <a:rect l="l" t="t" r="r" b="b"/>
              <a:pathLst>
                <a:path w="2213" h="1898" extrusionOk="0">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0" name="Google Shape;13410;p67"/>
            <p:cNvSpPr/>
            <p:nvPr/>
          </p:nvSpPr>
          <p:spPr>
            <a:xfrm>
              <a:off x="5652888" y="3749256"/>
              <a:ext cx="45550" cy="38300"/>
            </a:xfrm>
            <a:custGeom>
              <a:avLst/>
              <a:gdLst/>
              <a:ahLst/>
              <a:cxnLst/>
              <a:rect l="l" t="t" r="r" b="b"/>
              <a:pathLst>
                <a:path w="1822" h="1532" extrusionOk="0">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1" name="Google Shape;13411;p67"/>
            <p:cNvSpPr/>
            <p:nvPr/>
          </p:nvSpPr>
          <p:spPr>
            <a:xfrm>
              <a:off x="5693788" y="3706506"/>
              <a:ext cx="38600" cy="33300"/>
            </a:xfrm>
            <a:custGeom>
              <a:avLst/>
              <a:gdLst/>
              <a:ahLst/>
              <a:cxnLst/>
              <a:rect l="l" t="t" r="r" b="b"/>
              <a:pathLst>
                <a:path w="1544" h="1332" extrusionOk="0">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2" name="Google Shape;13412;p67"/>
            <p:cNvSpPr/>
            <p:nvPr/>
          </p:nvSpPr>
          <p:spPr>
            <a:xfrm>
              <a:off x="5597338" y="3660081"/>
              <a:ext cx="243050" cy="267125"/>
            </a:xfrm>
            <a:custGeom>
              <a:avLst/>
              <a:gdLst/>
              <a:ahLst/>
              <a:cxnLst/>
              <a:rect l="l" t="t" r="r" b="b"/>
              <a:pathLst>
                <a:path w="9722" h="10685" extrusionOk="0">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3" name="Google Shape;13413;p67"/>
            <p:cNvSpPr/>
            <p:nvPr/>
          </p:nvSpPr>
          <p:spPr>
            <a:xfrm>
              <a:off x="5578038" y="3581531"/>
              <a:ext cx="316375" cy="278075"/>
            </a:xfrm>
            <a:custGeom>
              <a:avLst/>
              <a:gdLst/>
              <a:ahLst/>
              <a:cxnLst/>
              <a:rect l="l" t="t" r="r" b="b"/>
              <a:pathLst>
                <a:path w="12655" h="11123" extrusionOk="0">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14" name="Google Shape;13414;p67"/>
          <p:cNvGrpSpPr/>
          <p:nvPr/>
        </p:nvGrpSpPr>
        <p:grpSpPr>
          <a:xfrm>
            <a:off x="5505174" y="2850824"/>
            <a:ext cx="331025" cy="345475"/>
            <a:chOff x="2540463" y="3580956"/>
            <a:chExt cx="331025" cy="345475"/>
          </a:xfrm>
        </p:grpSpPr>
        <p:sp>
          <p:nvSpPr>
            <p:cNvPr id="13415" name="Google Shape;13415;p67"/>
            <p:cNvSpPr/>
            <p:nvPr/>
          </p:nvSpPr>
          <p:spPr>
            <a:xfrm>
              <a:off x="2601413" y="3888456"/>
              <a:ext cx="10825" cy="16375"/>
            </a:xfrm>
            <a:custGeom>
              <a:avLst/>
              <a:gdLst/>
              <a:ahLst/>
              <a:cxnLst/>
              <a:rect l="l" t="t" r="r" b="b"/>
              <a:pathLst>
                <a:path w="433" h="655" extrusionOk="0">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6" name="Google Shape;13416;p67"/>
            <p:cNvSpPr/>
            <p:nvPr/>
          </p:nvSpPr>
          <p:spPr>
            <a:xfrm>
              <a:off x="2670088" y="3888606"/>
              <a:ext cx="11600" cy="16225"/>
            </a:xfrm>
            <a:custGeom>
              <a:avLst/>
              <a:gdLst/>
              <a:ahLst/>
              <a:cxnLst/>
              <a:rect l="l" t="t" r="r" b="b"/>
              <a:pathLst>
                <a:path w="464" h="649" extrusionOk="0">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7" name="Google Shape;13417;p67"/>
            <p:cNvSpPr/>
            <p:nvPr/>
          </p:nvSpPr>
          <p:spPr>
            <a:xfrm>
              <a:off x="2625763" y="3893581"/>
              <a:ext cx="29700" cy="13950"/>
            </a:xfrm>
            <a:custGeom>
              <a:avLst/>
              <a:gdLst/>
              <a:ahLst/>
              <a:cxnLst/>
              <a:rect l="l" t="t" r="r" b="b"/>
              <a:pathLst>
                <a:path w="1188" h="558" extrusionOk="0">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8" name="Google Shape;13418;p67"/>
            <p:cNvSpPr/>
            <p:nvPr/>
          </p:nvSpPr>
          <p:spPr>
            <a:xfrm>
              <a:off x="2540463" y="3580956"/>
              <a:ext cx="331025" cy="345475"/>
            </a:xfrm>
            <a:custGeom>
              <a:avLst/>
              <a:gdLst/>
              <a:ahLst/>
              <a:cxnLst/>
              <a:rect l="l" t="t" r="r" b="b"/>
              <a:pathLst>
                <a:path w="13241" h="13819" extrusionOk="0">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19" name="Google Shape;13419;p67"/>
          <p:cNvGrpSpPr/>
          <p:nvPr/>
        </p:nvGrpSpPr>
        <p:grpSpPr>
          <a:xfrm>
            <a:off x="6246655" y="2852274"/>
            <a:ext cx="354150" cy="342575"/>
            <a:chOff x="6307938" y="1923106"/>
            <a:chExt cx="354150" cy="342575"/>
          </a:xfrm>
        </p:grpSpPr>
        <p:sp>
          <p:nvSpPr>
            <p:cNvPr id="13420" name="Google Shape;13420;p67"/>
            <p:cNvSpPr/>
            <p:nvPr/>
          </p:nvSpPr>
          <p:spPr>
            <a:xfrm>
              <a:off x="6392038" y="2170181"/>
              <a:ext cx="17675" cy="14550"/>
            </a:xfrm>
            <a:custGeom>
              <a:avLst/>
              <a:gdLst/>
              <a:ahLst/>
              <a:cxnLst/>
              <a:rect l="l" t="t" r="r" b="b"/>
              <a:pathLst>
                <a:path w="707" h="582" extrusionOk="0">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1" name="Google Shape;13421;p67"/>
            <p:cNvSpPr/>
            <p:nvPr/>
          </p:nvSpPr>
          <p:spPr>
            <a:xfrm>
              <a:off x="6446338" y="2114081"/>
              <a:ext cx="18250" cy="15625"/>
            </a:xfrm>
            <a:custGeom>
              <a:avLst/>
              <a:gdLst/>
              <a:ahLst/>
              <a:cxnLst/>
              <a:rect l="l" t="t" r="r" b="b"/>
              <a:pathLst>
                <a:path w="730" h="625" extrusionOk="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2" name="Google Shape;13422;p67"/>
            <p:cNvSpPr/>
            <p:nvPr/>
          </p:nvSpPr>
          <p:spPr>
            <a:xfrm>
              <a:off x="6417888" y="2139506"/>
              <a:ext cx="25100" cy="24725"/>
            </a:xfrm>
            <a:custGeom>
              <a:avLst/>
              <a:gdLst/>
              <a:ahLst/>
              <a:cxnLst/>
              <a:rect l="l" t="t" r="r" b="b"/>
              <a:pathLst>
                <a:path w="1004" h="989" extrusionOk="0">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3" name="Google Shape;13423;p67"/>
            <p:cNvSpPr/>
            <p:nvPr/>
          </p:nvSpPr>
          <p:spPr>
            <a:xfrm>
              <a:off x="6355763" y="2078431"/>
              <a:ext cx="162500" cy="143275"/>
            </a:xfrm>
            <a:custGeom>
              <a:avLst/>
              <a:gdLst/>
              <a:ahLst/>
              <a:cxnLst/>
              <a:rect l="l" t="t" r="r" b="b"/>
              <a:pathLst>
                <a:path w="6500" h="5731" extrusionOk="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4" name="Google Shape;13424;p67"/>
            <p:cNvSpPr/>
            <p:nvPr/>
          </p:nvSpPr>
          <p:spPr>
            <a:xfrm>
              <a:off x="6539388" y="1982906"/>
              <a:ext cx="17475" cy="13900"/>
            </a:xfrm>
            <a:custGeom>
              <a:avLst/>
              <a:gdLst/>
              <a:ahLst/>
              <a:cxnLst/>
              <a:rect l="l" t="t" r="r" b="b"/>
              <a:pathLst>
                <a:path w="699" h="556" extrusionOk="0">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5" name="Google Shape;13425;p67"/>
            <p:cNvSpPr/>
            <p:nvPr/>
          </p:nvSpPr>
          <p:spPr>
            <a:xfrm>
              <a:off x="6583363" y="2026106"/>
              <a:ext cx="16700" cy="13900"/>
            </a:xfrm>
            <a:custGeom>
              <a:avLst/>
              <a:gdLst/>
              <a:ahLst/>
              <a:cxnLst/>
              <a:rect l="l" t="t" r="r" b="b"/>
              <a:pathLst>
                <a:path w="668" h="556" extrusionOk="0">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6" name="Google Shape;13426;p67"/>
            <p:cNvSpPr/>
            <p:nvPr/>
          </p:nvSpPr>
          <p:spPr>
            <a:xfrm>
              <a:off x="6557913" y="2004481"/>
              <a:ext cx="20075" cy="19325"/>
            </a:xfrm>
            <a:custGeom>
              <a:avLst/>
              <a:gdLst/>
              <a:ahLst/>
              <a:cxnLst/>
              <a:rect l="l" t="t" r="r" b="b"/>
              <a:pathLst>
                <a:path w="803" h="773" extrusionOk="0">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7" name="Google Shape;13427;p67"/>
            <p:cNvSpPr/>
            <p:nvPr/>
          </p:nvSpPr>
          <p:spPr>
            <a:xfrm>
              <a:off x="6503013" y="1957856"/>
              <a:ext cx="123600" cy="109925"/>
            </a:xfrm>
            <a:custGeom>
              <a:avLst/>
              <a:gdLst/>
              <a:ahLst/>
              <a:cxnLst/>
              <a:rect l="l" t="t" r="r" b="b"/>
              <a:pathLst>
                <a:path w="4944" h="4397" extrusionOk="0">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8" name="Google Shape;13428;p67"/>
            <p:cNvSpPr/>
            <p:nvPr/>
          </p:nvSpPr>
          <p:spPr>
            <a:xfrm>
              <a:off x="6307938" y="2036706"/>
              <a:ext cx="241525" cy="228975"/>
            </a:xfrm>
            <a:custGeom>
              <a:avLst/>
              <a:gdLst/>
              <a:ahLst/>
              <a:cxnLst/>
              <a:rect l="l" t="t" r="r" b="b"/>
              <a:pathLst>
                <a:path w="9661" h="9159" extrusionOk="0">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9" name="Google Shape;13429;p67"/>
            <p:cNvSpPr/>
            <p:nvPr/>
          </p:nvSpPr>
          <p:spPr>
            <a:xfrm>
              <a:off x="6473813" y="1923106"/>
              <a:ext cx="188275" cy="179600"/>
            </a:xfrm>
            <a:custGeom>
              <a:avLst/>
              <a:gdLst/>
              <a:ahLst/>
              <a:cxnLst/>
              <a:rect l="l" t="t" r="r" b="b"/>
              <a:pathLst>
                <a:path w="7531" h="7184" extrusionOk="0">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30" name="Google Shape;13430;p67"/>
          <p:cNvGrpSpPr/>
          <p:nvPr/>
        </p:nvGrpSpPr>
        <p:grpSpPr>
          <a:xfrm>
            <a:off x="7059893" y="2850911"/>
            <a:ext cx="287050" cy="345300"/>
            <a:chOff x="4081238" y="4142031"/>
            <a:chExt cx="287050" cy="345300"/>
          </a:xfrm>
        </p:grpSpPr>
        <p:grpSp>
          <p:nvGrpSpPr>
            <p:cNvPr id="13431" name="Google Shape;13431;p67"/>
            <p:cNvGrpSpPr/>
            <p:nvPr/>
          </p:nvGrpSpPr>
          <p:grpSpPr>
            <a:xfrm>
              <a:off x="4160713" y="4237331"/>
              <a:ext cx="118850" cy="229950"/>
              <a:chOff x="4160713" y="4237331"/>
              <a:chExt cx="118850" cy="229950"/>
            </a:xfrm>
          </p:grpSpPr>
          <p:sp>
            <p:nvSpPr>
              <p:cNvPr id="13432" name="Google Shape;13432;p67"/>
              <p:cNvSpPr/>
              <p:nvPr/>
            </p:nvSpPr>
            <p:spPr>
              <a:xfrm>
                <a:off x="4170363" y="4443331"/>
                <a:ext cx="11200" cy="18550"/>
              </a:xfrm>
              <a:custGeom>
                <a:avLst/>
                <a:gdLst/>
                <a:ahLst/>
                <a:cxnLst/>
                <a:rect l="l" t="t" r="r" b="b"/>
                <a:pathLst>
                  <a:path w="448" h="742" extrusionOk="0">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3" name="Google Shape;13433;p67"/>
              <p:cNvSpPr/>
              <p:nvPr/>
            </p:nvSpPr>
            <p:spPr>
              <a:xfrm>
                <a:off x="4268738" y="4444106"/>
                <a:ext cx="10825" cy="18550"/>
              </a:xfrm>
              <a:custGeom>
                <a:avLst/>
                <a:gdLst/>
                <a:ahLst/>
                <a:cxnLst/>
                <a:rect l="l" t="t" r="r" b="b"/>
                <a:pathLst>
                  <a:path w="433" h="742" extrusionOk="0">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4" name="Google Shape;13434;p67"/>
              <p:cNvSpPr/>
              <p:nvPr/>
            </p:nvSpPr>
            <p:spPr>
              <a:xfrm>
                <a:off x="4207013" y="4451631"/>
                <a:ext cx="35525" cy="15650"/>
              </a:xfrm>
              <a:custGeom>
                <a:avLst/>
                <a:gdLst/>
                <a:ahLst/>
                <a:cxnLst/>
                <a:rect l="l" t="t" r="r" b="b"/>
                <a:pathLst>
                  <a:path w="1421" h="626" extrusionOk="0">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5" name="Google Shape;13435;p67"/>
              <p:cNvSpPr/>
              <p:nvPr/>
            </p:nvSpPr>
            <p:spPr>
              <a:xfrm>
                <a:off x="4160713" y="4370806"/>
                <a:ext cx="40925" cy="35150"/>
              </a:xfrm>
              <a:custGeom>
                <a:avLst/>
                <a:gdLst/>
                <a:ahLst/>
                <a:cxnLst/>
                <a:rect l="l" t="t" r="r" b="b"/>
                <a:pathLst>
                  <a:path w="1637" h="1406" extrusionOk="0">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6" name="Google Shape;13436;p67"/>
              <p:cNvSpPr/>
              <p:nvPr/>
            </p:nvSpPr>
            <p:spPr>
              <a:xfrm>
                <a:off x="4169213" y="4237331"/>
                <a:ext cx="38600" cy="33125"/>
              </a:xfrm>
              <a:custGeom>
                <a:avLst/>
                <a:gdLst/>
                <a:ahLst/>
                <a:cxnLst/>
                <a:rect l="l" t="t" r="r" b="b"/>
                <a:pathLst>
                  <a:path w="1544" h="1325" extrusionOk="0">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37" name="Google Shape;13437;p67"/>
            <p:cNvSpPr/>
            <p:nvPr/>
          </p:nvSpPr>
          <p:spPr>
            <a:xfrm>
              <a:off x="4081238" y="4142031"/>
              <a:ext cx="287050" cy="345300"/>
            </a:xfrm>
            <a:custGeom>
              <a:avLst/>
              <a:gdLst/>
              <a:ahLst/>
              <a:cxnLst/>
              <a:rect l="l" t="t" r="r" b="b"/>
              <a:pathLst>
                <a:path w="11482" h="13812" extrusionOk="0">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38" name="Google Shape;13438;p67"/>
          <p:cNvGrpSpPr/>
          <p:nvPr/>
        </p:nvGrpSpPr>
        <p:grpSpPr>
          <a:xfrm>
            <a:off x="7747378" y="2850724"/>
            <a:ext cx="336425" cy="345675"/>
            <a:chOff x="7795463" y="2463556"/>
            <a:chExt cx="336425" cy="345675"/>
          </a:xfrm>
        </p:grpSpPr>
        <p:sp>
          <p:nvSpPr>
            <p:cNvPr id="13439" name="Google Shape;13439;p67"/>
            <p:cNvSpPr/>
            <p:nvPr/>
          </p:nvSpPr>
          <p:spPr>
            <a:xfrm>
              <a:off x="7920838" y="2708906"/>
              <a:ext cx="10850" cy="16225"/>
            </a:xfrm>
            <a:custGeom>
              <a:avLst/>
              <a:gdLst/>
              <a:ahLst/>
              <a:cxnLst/>
              <a:rect l="l" t="t" r="r" b="b"/>
              <a:pathLst>
                <a:path w="434" h="649" extrusionOk="0">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0" name="Google Shape;13440;p67"/>
            <p:cNvSpPr/>
            <p:nvPr/>
          </p:nvSpPr>
          <p:spPr>
            <a:xfrm>
              <a:off x="7996088" y="2708131"/>
              <a:ext cx="10050" cy="17000"/>
            </a:xfrm>
            <a:custGeom>
              <a:avLst/>
              <a:gdLst/>
              <a:ahLst/>
              <a:cxnLst/>
              <a:rect l="l" t="t" r="r" b="b"/>
              <a:pathLst>
                <a:path w="402" h="680" extrusionOk="0">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1" name="Google Shape;13441;p67"/>
            <p:cNvSpPr/>
            <p:nvPr/>
          </p:nvSpPr>
          <p:spPr>
            <a:xfrm>
              <a:off x="7947688" y="2714656"/>
              <a:ext cx="32550" cy="14350"/>
            </a:xfrm>
            <a:custGeom>
              <a:avLst/>
              <a:gdLst/>
              <a:ahLst/>
              <a:cxnLst/>
              <a:rect l="l" t="t" r="r" b="b"/>
              <a:pathLst>
                <a:path w="1302" h="574" extrusionOk="0">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2" name="Google Shape;13442;p67"/>
            <p:cNvSpPr/>
            <p:nvPr/>
          </p:nvSpPr>
          <p:spPr>
            <a:xfrm>
              <a:off x="7891138" y="2690406"/>
              <a:ext cx="145850" cy="56350"/>
            </a:xfrm>
            <a:custGeom>
              <a:avLst/>
              <a:gdLst/>
              <a:ahLst/>
              <a:cxnLst/>
              <a:rect l="l" t="t" r="r" b="b"/>
              <a:pathLst>
                <a:path w="5834" h="2254" extrusionOk="0">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3" name="Google Shape;13443;p67"/>
            <p:cNvSpPr/>
            <p:nvPr/>
          </p:nvSpPr>
          <p:spPr>
            <a:xfrm>
              <a:off x="7835688" y="2754256"/>
              <a:ext cx="51625" cy="42525"/>
            </a:xfrm>
            <a:custGeom>
              <a:avLst/>
              <a:gdLst/>
              <a:ahLst/>
              <a:cxnLst/>
              <a:rect l="l" t="t" r="r" b="b"/>
              <a:pathLst>
                <a:path w="2065" h="1701" extrusionOk="0">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4" name="Google Shape;13444;p67"/>
            <p:cNvSpPr/>
            <p:nvPr/>
          </p:nvSpPr>
          <p:spPr>
            <a:xfrm>
              <a:off x="7908113" y="2754256"/>
              <a:ext cx="41700" cy="36175"/>
            </a:xfrm>
            <a:custGeom>
              <a:avLst/>
              <a:gdLst/>
              <a:ahLst/>
              <a:cxnLst/>
              <a:rect l="l" t="t" r="r" b="b"/>
              <a:pathLst>
                <a:path w="1668" h="1447" extrusionOk="0">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5" name="Google Shape;13445;p67"/>
            <p:cNvSpPr/>
            <p:nvPr/>
          </p:nvSpPr>
          <p:spPr>
            <a:xfrm>
              <a:off x="7978338" y="2754256"/>
              <a:ext cx="41675" cy="36175"/>
            </a:xfrm>
            <a:custGeom>
              <a:avLst/>
              <a:gdLst/>
              <a:ahLst/>
              <a:cxnLst/>
              <a:rect l="l" t="t" r="r" b="b"/>
              <a:pathLst>
                <a:path w="1667" h="1447" extrusionOk="0">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6" name="Google Shape;13446;p67"/>
            <p:cNvSpPr/>
            <p:nvPr/>
          </p:nvSpPr>
          <p:spPr>
            <a:xfrm>
              <a:off x="8047763" y="2753806"/>
              <a:ext cx="41700" cy="36200"/>
            </a:xfrm>
            <a:custGeom>
              <a:avLst/>
              <a:gdLst/>
              <a:ahLst/>
              <a:cxnLst/>
              <a:rect l="l" t="t" r="r" b="b"/>
              <a:pathLst>
                <a:path w="1668" h="1448" extrusionOk="0">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7" name="Google Shape;13447;p67"/>
            <p:cNvSpPr/>
            <p:nvPr/>
          </p:nvSpPr>
          <p:spPr>
            <a:xfrm>
              <a:off x="7795463" y="2463556"/>
              <a:ext cx="336425" cy="345675"/>
            </a:xfrm>
            <a:custGeom>
              <a:avLst/>
              <a:gdLst/>
              <a:ahLst/>
              <a:cxnLst/>
              <a:rect l="l" t="t" r="r" b="b"/>
              <a:pathLst>
                <a:path w="13457" h="13827" extrusionOk="0">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48" name="Google Shape;13448;p67"/>
          <p:cNvGrpSpPr/>
          <p:nvPr/>
        </p:nvGrpSpPr>
        <p:grpSpPr>
          <a:xfrm>
            <a:off x="7734903" y="3425142"/>
            <a:ext cx="361375" cy="330675"/>
            <a:chOff x="5552838" y="1929231"/>
            <a:chExt cx="361375" cy="330675"/>
          </a:xfrm>
        </p:grpSpPr>
        <p:sp>
          <p:nvSpPr>
            <p:cNvPr id="13449" name="Google Shape;13449;p67"/>
            <p:cNvSpPr/>
            <p:nvPr/>
          </p:nvSpPr>
          <p:spPr>
            <a:xfrm>
              <a:off x="5667538" y="2137981"/>
              <a:ext cx="10075" cy="20850"/>
            </a:xfrm>
            <a:custGeom>
              <a:avLst/>
              <a:gdLst/>
              <a:ahLst/>
              <a:cxnLst/>
              <a:rect l="l" t="t" r="r" b="b"/>
              <a:pathLst>
                <a:path w="403" h="834" extrusionOk="0">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0" name="Google Shape;13450;p67"/>
            <p:cNvSpPr/>
            <p:nvPr/>
          </p:nvSpPr>
          <p:spPr>
            <a:xfrm>
              <a:off x="5784813" y="2137981"/>
              <a:ext cx="10075" cy="20850"/>
            </a:xfrm>
            <a:custGeom>
              <a:avLst/>
              <a:gdLst/>
              <a:ahLst/>
              <a:cxnLst/>
              <a:rect l="l" t="t" r="r" b="b"/>
              <a:pathLst>
                <a:path w="403" h="834" extrusionOk="0">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1" name="Google Shape;13451;p67"/>
            <p:cNvSpPr/>
            <p:nvPr/>
          </p:nvSpPr>
          <p:spPr>
            <a:xfrm>
              <a:off x="5710763" y="2147581"/>
              <a:ext cx="42025" cy="16650"/>
            </a:xfrm>
            <a:custGeom>
              <a:avLst/>
              <a:gdLst/>
              <a:ahLst/>
              <a:cxnLst/>
              <a:rect l="l" t="t" r="r" b="b"/>
              <a:pathLst>
                <a:path w="1681" h="666" extrusionOk="0">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2" name="Google Shape;13452;p67"/>
            <p:cNvSpPr/>
            <p:nvPr/>
          </p:nvSpPr>
          <p:spPr>
            <a:xfrm>
              <a:off x="5552838" y="1929231"/>
              <a:ext cx="361375" cy="330675"/>
            </a:xfrm>
            <a:custGeom>
              <a:avLst/>
              <a:gdLst/>
              <a:ahLst/>
              <a:cxnLst/>
              <a:rect l="l" t="t" r="r" b="b"/>
              <a:pathLst>
                <a:path w="14455" h="13227" extrusionOk="0">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53" name="Google Shape;13453;p67"/>
          <p:cNvGrpSpPr/>
          <p:nvPr/>
        </p:nvGrpSpPr>
        <p:grpSpPr>
          <a:xfrm>
            <a:off x="7014793" y="3430742"/>
            <a:ext cx="377250" cy="319475"/>
            <a:chOff x="4784188" y="1934881"/>
            <a:chExt cx="377250" cy="319475"/>
          </a:xfrm>
        </p:grpSpPr>
        <p:sp>
          <p:nvSpPr>
            <p:cNvPr id="13454" name="Google Shape;13454;p67"/>
            <p:cNvSpPr/>
            <p:nvPr/>
          </p:nvSpPr>
          <p:spPr>
            <a:xfrm>
              <a:off x="5068838" y="2167281"/>
              <a:ext cx="10050" cy="14700"/>
            </a:xfrm>
            <a:custGeom>
              <a:avLst/>
              <a:gdLst/>
              <a:ahLst/>
              <a:cxnLst/>
              <a:rect l="l" t="t" r="r" b="b"/>
              <a:pathLst>
                <a:path w="402" h="588" extrusionOk="0">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5" name="Google Shape;13455;p67"/>
            <p:cNvSpPr/>
            <p:nvPr/>
          </p:nvSpPr>
          <p:spPr>
            <a:xfrm>
              <a:off x="5122463" y="2168056"/>
              <a:ext cx="10825" cy="14700"/>
            </a:xfrm>
            <a:custGeom>
              <a:avLst/>
              <a:gdLst/>
              <a:ahLst/>
              <a:cxnLst/>
              <a:rect l="l" t="t" r="r" b="b"/>
              <a:pathLst>
                <a:path w="433" h="588" extrusionOk="0">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6" name="Google Shape;13456;p67"/>
            <p:cNvSpPr/>
            <p:nvPr/>
          </p:nvSpPr>
          <p:spPr>
            <a:xfrm>
              <a:off x="5087538" y="2171831"/>
              <a:ext cx="26650" cy="13225"/>
            </a:xfrm>
            <a:custGeom>
              <a:avLst/>
              <a:gdLst/>
              <a:ahLst/>
              <a:cxnLst/>
              <a:rect l="l" t="t" r="r" b="b"/>
              <a:pathLst>
                <a:path w="1066" h="529" extrusionOk="0">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7" name="Google Shape;13457;p67"/>
            <p:cNvSpPr/>
            <p:nvPr/>
          </p:nvSpPr>
          <p:spPr>
            <a:xfrm>
              <a:off x="4831963" y="2092831"/>
              <a:ext cx="155875" cy="134100"/>
            </a:xfrm>
            <a:custGeom>
              <a:avLst/>
              <a:gdLst/>
              <a:ahLst/>
              <a:cxnLst/>
              <a:rect l="l" t="t" r="r" b="b"/>
              <a:pathLst>
                <a:path w="6235" h="5364" extrusionOk="0">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8" name="Google Shape;13458;p67"/>
            <p:cNvSpPr/>
            <p:nvPr/>
          </p:nvSpPr>
          <p:spPr>
            <a:xfrm>
              <a:off x="5040288" y="2094781"/>
              <a:ext cx="121150" cy="134650"/>
            </a:xfrm>
            <a:custGeom>
              <a:avLst/>
              <a:gdLst/>
              <a:ahLst/>
              <a:cxnLst/>
              <a:rect l="l" t="t" r="r" b="b"/>
              <a:pathLst>
                <a:path w="4846" h="5386" extrusionOk="0">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9" name="Google Shape;13459;p67"/>
            <p:cNvSpPr/>
            <p:nvPr/>
          </p:nvSpPr>
          <p:spPr>
            <a:xfrm>
              <a:off x="4784188" y="1934881"/>
              <a:ext cx="345625" cy="319475"/>
            </a:xfrm>
            <a:custGeom>
              <a:avLst/>
              <a:gdLst/>
              <a:ahLst/>
              <a:cxnLst/>
              <a:rect l="l" t="t" r="r" b="b"/>
              <a:pathLst>
                <a:path w="13825" h="12779" extrusionOk="0">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60" name="Google Shape;13460;p67"/>
          <p:cNvGrpSpPr/>
          <p:nvPr/>
        </p:nvGrpSpPr>
        <p:grpSpPr>
          <a:xfrm>
            <a:off x="6260543" y="3417642"/>
            <a:ext cx="326375" cy="345675"/>
            <a:chOff x="1784363" y="3581531"/>
            <a:chExt cx="326375" cy="345675"/>
          </a:xfrm>
        </p:grpSpPr>
        <p:sp>
          <p:nvSpPr>
            <p:cNvPr id="13461" name="Google Shape;13461;p67"/>
            <p:cNvSpPr/>
            <p:nvPr/>
          </p:nvSpPr>
          <p:spPr>
            <a:xfrm>
              <a:off x="1869213" y="3606981"/>
              <a:ext cx="42475" cy="75650"/>
            </a:xfrm>
            <a:custGeom>
              <a:avLst/>
              <a:gdLst/>
              <a:ahLst/>
              <a:cxnLst/>
              <a:rect l="l" t="t" r="r" b="b"/>
              <a:pathLst>
                <a:path w="1699" h="3026" extrusionOk="0">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2" name="Google Shape;13462;p67"/>
            <p:cNvSpPr/>
            <p:nvPr/>
          </p:nvSpPr>
          <p:spPr>
            <a:xfrm>
              <a:off x="1916288" y="3606206"/>
              <a:ext cx="57125" cy="75650"/>
            </a:xfrm>
            <a:custGeom>
              <a:avLst/>
              <a:gdLst/>
              <a:ahLst/>
              <a:cxnLst/>
              <a:rect l="l" t="t" r="r" b="b"/>
              <a:pathLst>
                <a:path w="2285" h="3026" extrusionOk="0">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3" name="Google Shape;13463;p67"/>
            <p:cNvSpPr/>
            <p:nvPr/>
          </p:nvSpPr>
          <p:spPr>
            <a:xfrm>
              <a:off x="1978788" y="3606981"/>
              <a:ext cx="49350" cy="74925"/>
            </a:xfrm>
            <a:custGeom>
              <a:avLst/>
              <a:gdLst/>
              <a:ahLst/>
              <a:cxnLst/>
              <a:rect l="l" t="t" r="r" b="b"/>
              <a:pathLst>
                <a:path w="1974" h="2997" extrusionOk="0">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4" name="Google Shape;13464;p67"/>
            <p:cNvSpPr/>
            <p:nvPr/>
          </p:nvSpPr>
          <p:spPr>
            <a:xfrm>
              <a:off x="1811363" y="3819156"/>
              <a:ext cx="54800" cy="54050"/>
            </a:xfrm>
            <a:custGeom>
              <a:avLst/>
              <a:gdLst/>
              <a:ahLst/>
              <a:cxnLst/>
              <a:rect l="l" t="t" r="r" b="b"/>
              <a:pathLst>
                <a:path w="2192" h="2162" extrusionOk="0">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5" name="Google Shape;13465;p67"/>
            <p:cNvSpPr/>
            <p:nvPr/>
          </p:nvSpPr>
          <p:spPr>
            <a:xfrm>
              <a:off x="1811363" y="3731206"/>
              <a:ext cx="54800" cy="54025"/>
            </a:xfrm>
            <a:custGeom>
              <a:avLst/>
              <a:gdLst/>
              <a:ahLst/>
              <a:cxnLst/>
              <a:rect l="l" t="t" r="r" b="b"/>
              <a:pathLst>
                <a:path w="2192" h="2161" extrusionOk="0">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6" name="Google Shape;13466;p67"/>
            <p:cNvSpPr/>
            <p:nvPr/>
          </p:nvSpPr>
          <p:spPr>
            <a:xfrm>
              <a:off x="2029713" y="3819156"/>
              <a:ext cx="54025" cy="54050"/>
            </a:xfrm>
            <a:custGeom>
              <a:avLst/>
              <a:gdLst/>
              <a:ahLst/>
              <a:cxnLst/>
              <a:rect l="l" t="t" r="r" b="b"/>
              <a:pathLst>
                <a:path w="2161" h="2162" extrusionOk="0">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7" name="Google Shape;13467;p67"/>
            <p:cNvSpPr/>
            <p:nvPr/>
          </p:nvSpPr>
          <p:spPr>
            <a:xfrm>
              <a:off x="2029713" y="3731206"/>
              <a:ext cx="54025" cy="54025"/>
            </a:xfrm>
            <a:custGeom>
              <a:avLst/>
              <a:gdLst/>
              <a:ahLst/>
              <a:cxnLst/>
              <a:rect l="l" t="t" r="r" b="b"/>
              <a:pathLst>
                <a:path w="2161" h="2161" extrusionOk="0">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8" name="Google Shape;13468;p67"/>
            <p:cNvSpPr/>
            <p:nvPr/>
          </p:nvSpPr>
          <p:spPr>
            <a:xfrm>
              <a:off x="1920913" y="3731206"/>
              <a:ext cx="54050" cy="54025"/>
            </a:xfrm>
            <a:custGeom>
              <a:avLst/>
              <a:gdLst/>
              <a:ahLst/>
              <a:cxnLst/>
              <a:rect l="l" t="t" r="r" b="b"/>
              <a:pathLst>
                <a:path w="2162" h="2161" extrusionOk="0">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9" name="Google Shape;13469;p67"/>
            <p:cNvSpPr/>
            <p:nvPr/>
          </p:nvSpPr>
          <p:spPr>
            <a:xfrm>
              <a:off x="1918613" y="3861606"/>
              <a:ext cx="15450" cy="13050"/>
            </a:xfrm>
            <a:custGeom>
              <a:avLst/>
              <a:gdLst/>
              <a:ahLst/>
              <a:cxnLst/>
              <a:rect l="l" t="t" r="r" b="b"/>
              <a:pathLst>
                <a:path w="618" h="522" extrusionOk="0">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0" name="Google Shape;13470;p67"/>
            <p:cNvSpPr/>
            <p:nvPr/>
          </p:nvSpPr>
          <p:spPr>
            <a:xfrm>
              <a:off x="1958713" y="3861606"/>
              <a:ext cx="15475" cy="13050"/>
            </a:xfrm>
            <a:custGeom>
              <a:avLst/>
              <a:gdLst/>
              <a:ahLst/>
              <a:cxnLst/>
              <a:rect l="l" t="t" r="r" b="b"/>
              <a:pathLst>
                <a:path w="619" h="522" extrusionOk="0">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1" name="Google Shape;13471;p67"/>
            <p:cNvSpPr/>
            <p:nvPr/>
          </p:nvSpPr>
          <p:spPr>
            <a:xfrm>
              <a:off x="1784363" y="3581531"/>
              <a:ext cx="326375" cy="290125"/>
            </a:xfrm>
            <a:custGeom>
              <a:avLst/>
              <a:gdLst/>
              <a:ahLst/>
              <a:cxnLst/>
              <a:rect l="l" t="t" r="r" b="b"/>
              <a:pathLst>
                <a:path w="13055" h="11605" extrusionOk="0">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2" name="Google Shape;13472;p67"/>
            <p:cNvSpPr/>
            <p:nvPr/>
          </p:nvSpPr>
          <p:spPr>
            <a:xfrm>
              <a:off x="1784363" y="3729656"/>
              <a:ext cx="326375" cy="197550"/>
            </a:xfrm>
            <a:custGeom>
              <a:avLst/>
              <a:gdLst/>
              <a:ahLst/>
              <a:cxnLst/>
              <a:rect l="l" t="t" r="r" b="b"/>
              <a:pathLst>
                <a:path w="13055" h="7902" extrusionOk="0">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73" name="Google Shape;13473;p67"/>
          <p:cNvGrpSpPr/>
          <p:nvPr/>
        </p:nvGrpSpPr>
        <p:grpSpPr>
          <a:xfrm>
            <a:off x="5522536" y="3417642"/>
            <a:ext cx="296300" cy="345675"/>
            <a:chOff x="1039038" y="4141656"/>
            <a:chExt cx="296300" cy="345675"/>
          </a:xfrm>
        </p:grpSpPr>
        <p:sp>
          <p:nvSpPr>
            <p:cNvPr id="13474" name="Google Shape;13474;p67"/>
            <p:cNvSpPr/>
            <p:nvPr/>
          </p:nvSpPr>
          <p:spPr>
            <a:xfrm>
              <a:off x="1120813" y="4177156"/>
              <a:ext cx="10075" cy="21625"/>
            </a:xfrm>
            <a:custGeom>
              <a:avLst/>
              <a:gdLst/>
              <a:ahLst/>
              <a:cxnLst/>
              <a:rect l="l" t="t" r="r" b="b"/>
              <a:pathLst>
                <a:path w="403" h="865" extrusionOk="0">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5" name="Google Shape;13475;p67"/>
            <p:cNvSpPr/>
            <p:nvPr/>
          </p:nvSpPr>
          <p:spPr>
            <a:xfrm>
              <a:off x="1242738" y="4177156"/>
              <a:ext cx="10050" cy="21625"/>
            </a:xfrm>
            <a:custGeom>
              <a:avLst/>
              <a:gdLst/>
              <a:ahLst/>
              <a:cxnLst/>
              <a:rect l="l" t="t" r="r" b="b"/>
              <a:pathLst>
                <a:path w="402" h="865" extrusionOk="0">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6" name="Google Shape;13476;p67"/>
            <p:cNvSpPr/>
            <p:nvPr/>
          </p:nvSpPr>
          <p:spPr>
            <a:xfrm>
              <a:off x="1165213" y="4187556"/>
              <a:ext cx="44150" cy="16750"/>
            </a:xfrm>
            <a:custGeom>
              <a:avLst/>
              <a:gdLst/>
              <a:ahLst/>
              <a:cxnLst/>
              <a:rect l="l" t="t" r="r" b="b"/>
              <a:pathLst>
                <a:path w="1766" h="670" extrusionOk="0">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7" name="Google Shape;13477;p67"/>
            <p:cNvSpPr/>
            <p:nvPr/>
          </p:nvSpPr>
          <p:spPr>
            <a:xfrm>
              <a:off x="1039038" y="4141656"/>
              <a:ext cx="296300" cy="345675"/>
            </a:xfrm>
            <a:custGeom>
              <a:avLst/>
              <a:gdLst/>
              <a:ahLst/>
              <a:cxnLst/>
              <a:rect l="l" t="t" r="r" b="b"/>
              <a:pathLst>
                <a:path w="11852" h="13827" extrusionOk="0">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8" name="Google Shape;13478;p67"/>
            <p:cNvSpPr/>
            <p:nvPr/>
          </p:nvSpPr>
          <p:spPr>
            <a:xfrm>
              <a:off x="1129313" y="4316806"/>
              <a:ext cx="114975" cy="10050"/>
            </a:xfrm>
            <a:custGeom>
              <a:avLst/>
              <a:gdLst/>
              <a:ahLst/>
              <a:cxnLst/>
              <a:rect l="l" t="t" r="r" b="b"/>
              <a:pathLst>
                <a:path w="4599" h="402" extrusionOk="0">
                  <a:moveTo>
                    <a:pt x="0" y="0"/>
                  </a:moveTo>
                  <a:lnTo>
                    <a:pt x="0" y="402"/>
                  </a:lnTo>
                  <a:lnTo>
                    <a:pt x="4599" y="402"/>
                  </a:lnTo>
                  <a:lnTo>
                    <a:pt x="45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9" name="Google Shape;13479;p67"/>
            <p:cNvSpPr/>
            <p:nvPr/>
          </p:nvSpPr>
          <p:spPr>
            <a:xfrm>
              <a:off x="1129313" y="4346131"/>
              <a:ext cx="114975" cy="10050"/>
            </a:xfrm>
            <a:custGeom>
              <a:avLst/>
              <a:gdLst/>
              <a:ahLst/>
              <a:cxnLst/>
              <a:rect l="l" t="t" r="r" b="b"/>
              <a:pathLst>
                <a:path w="4599" h="402" extrusionOk="0">
                  <a:moveTo>
                    <a:pt x="0" y="0"/>
                  </a:moveTo>
                  <a:lnTo>
                    <a:pt x="0" y="401"/>
                  </a:lnTo>
                  <a:lnTo>
                    <a:pt x="4599" y="401"/>
                  </a:lnTo>
                  <a:lnTo>
                    <a:pt x="45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0" name="Google Shape;13480;p67"/>
            <p:cNvSpPr/>
            <p:nvPr/>
          </p:nvSpPr>
          <p:spPr>
            <a:xfrm>
              <a:off x="1129313" y="4375431"/>
              <a:ext cx="114975" cy="10075"/>
            </a:xfrm>
            <a:custGeom>
              <a:avLst/>
              <a:gdLst/>
              <a:ahLst/>
              <a:cxnLst/>
              <a:rect l="l" t="t" r="r" b="b"/>
              <a:pathLst>
                <a:path w="4599" h="403" extrusionOk="0">
                  <a:moveTo>
                    <a:pt x="0" y="1"/>
                  </a:moveTo>
                  <a:lnTo>
                    <a:pt x="0" y="402"/>
                  </a:lnTo>
                  <a:lnTo>
                    <a:pt x="4599" y="402"/>
                  </a:lnTo>
                  <a:lnTo>
                    <a:pt x="459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81" name="Google Shape;13481;p67"/>
          <p:cNvGrpSpPr/>
          <p:nvPr/>
        </p:nvGrpSpPr>
        <p:grpSpPr>
          <a:xfrm>
            <a:off x="4805955" y="3417642"/>
            <a:ext cx="342600" cy="345675"/>
            <a:chOff x="5564163" y="2463556"/>
            <a:chExt cx="342600" cy="345675"/>
          </a:xfrm>
        </p:grpSpPr>
        <p:sp>
          <p:nvSpPr>
            <p:cNvPr id="13482" name="Google Shape;13482;p67"/>
            <p:cNvSpPr/>
            <p:nvPr/>
          </p:nvSpPr>
          <p:spPr>
            <a:xfrm>
              <a:off x="5743938" y="2580056"/>
              <a:ext cx="43225" cy="37025"/>
            </a:xfrm>
            <a:custGeom>
              <a:avLst/>
              <a:gdLst/>
              <a:ahLst/>
              <a:cxnLst/>
              <a:rect l="l" t="t" r="r" b="b"/>
              <a:pathLst>
                <a:path w="1729" h="1481" extrusionOk="0">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3" name="Google Shape;13483;p67"/>
            <p:cNvSpPr/>
            <p:nvPr/>
          </p:nvSpPr>
          <p:spPr>
            <a:xfrm>
              <a:off x="5705588" y="2566181"/>
              <a:ext cx="34500" cy="29725"/>
            </a:xfrm>
            <a:custGeom>
              <a:avLst/>
              <a:gdLst/>
              <a:ahLst/>
              <a:cxnLst/>
              <a:rect l="l" t="t" r="r" b="b"/>
              <a:pathLst>
                <a:path w="1380" h="1189" extrusionOk="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4" name="Google Shape;13484;p67"/>
            <p:cNvSpPr/>
            <p:nvPr/>
          </p:nvSpPr>
          <p:spPr>
            <a:xfrm>
              <a:off x="5564163" y="2463556"/>
              <a:ext cx="342600" cy="345675"/>
            </a:xfrm>
            <a:custGeom>
              <a:avLst/>
              <a:gdLst/>
              <a:ahLst/>
              <a:cxnLst/>
              <a:rect l="l" t="t" r="r" b="b"/>
              <a:pathLst>
                <a:path w="13704" h="13827" extrusionOk="0">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85" name="Google Shape;13485;p67"/>
          <p:cNvGrpSpPr/>
          <p:nvPr/>
        </p:nvGrpSpPr>
        <p:grpSpPr>
          <a:xfrm>
            <a:off x="4795268" y="3991542"/>
            <a:ext cx="363975" cy="330250"/>
            <a:chOff x="2526038" y="1929656"/>
            <a:chExt cx="363975" cy="330250"/>
          </a:xfrm>
        </p:grpSpPr>
        <p:sp>
          <p:nvSpPr>
            <p:cNvPr id="13486" name="Google Shape;13486;p67"/>
            <p:cNvSpPr/>
            <p:nvPr/>
          </p:nvSpPr>
          <p:spPr>
            <a:xfrm>
              <a:off x="2633838" y="1962831"/>
              <a:ext cx="10825" cy="23175"/>
            </a:xfrm>
            <a:custGeom>
              <a:avLst/>
              <a:gdLst/>
              <a:ahLst/>
              <a:cxnLst/>
              <a:rect l="l" t="t" r="r" b="b"/>
              <a:pathLst>
                <a:path w="433" h="927" extrusionOk="0">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7" name="Google Shape;13487;p67"/>
            <p:cNvSpPr/>
            <p:nvPr/>
          </p:nvSpPr>
          <p:spPr>
            <a:xfrm>
              <a:off x="2772713" y="1962831"/>
              <a:ext cx="10050" cy="23175"/>
            </a:xfrm>
            <a:custGeom>
              <a:avLst/>
              <a:gdLst/>
              <a:ahLst/>
              <a:cxnLst/>
              <a:rect l="l" t="t" r="r" b="b"/>
              <a:pathLst>
                <a:path w="402" h="927" extrusionOk="0">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8" name="Google Shape;13488;p67"/>
            <p:cNvSpPr/>
            <p:nvPr/>
          </p:nvSpPr>
          <p:spPr>
            <a:xfrm>
              <a:off x="2684163" y="1974331"/>
              <a:ext cx="48275" cy="18625"/>
            </a:xfrm>
            <a:custGeom>
              <a:avLst/>
              <a:gdLst/>
              <a:ahLst/>
              <a:cxnLst/>
              <a:rect l="l" t="t" r="r" b="b"/>
              <a:pathLst>
                <a:path w="1931" h="745" extrusionOk="0">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9" name="Google Shape;13489;p67"/>
            <p:cNvSpPr/>
            <p:nvPr/>
          </p:nvSpPr>
          <p:spPr>
            <a:xfrm>
              <a:off x="2526038" y="1929656"/>
              <a:ext cx="363975" cy="330250"/>
            </a:xfrm>
            <a:custGeom>
              <a:avLst/>
              <a:gdLst/>
              <a:ahLst/>
              <a:cxnLst/>
              <a:rect l="l" t="t" r="r" b="b"/>
              <a:pathLst>
                <a:path w="14559" h="13210" extrusionOk="0">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0" name="Google Shape;13490;p67"/>
            <p:cNvSpPr/>
            <p:nvPr/>
          </p:nvSpPr>
          <p:spPr>
            <a:xfrm>
              <a:off x="2577513" y="2013431"/>
              <a:ext cx="260800" cy="217150"/>
            </a:xfrm>
            <a:custGeom>
              <a:avLst/>
              <a:gdLst/>
              <a:ahLst/>
              <a:cxnLst/>
              <a:rect l="l" t="t" r="r" b="b"/>
              <a:pathLst>
                <a:path w="10432" h="8686" extrusionOk="0">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1" name="Google Shape;13491;p67"/>
            <p:cNvSpPr/>
            <p:nvPr/>
          </p:nvSpPr>
          <p:spPr>
            <a:xfrm>
              <a:off x="2689388" y="2199706"/>
              <a:ext cx="37050" cy="9275"/>
            </a:xfrm>
            <a:custGeom>
              <a:avLst/>
              <a:gdLst/>
              <a:ahLst/>
              <a:cxnLst/>
              <a:rect l="l" t="t" r="r" b="b"/>
              <a:pathLst>
                <a:path w="1482" h="371" extrusionOk="0">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2" name="Google Shape;13492;p67"/>
            <p:cNvSpPr/>
            <p:nvPr/>
          </p:nvSpPr>
          <p:spPr>
            <a:xfrm>
              <a:off x="2688888" y="2177831"/>
              <a:ext cx="38325" cy="9675"/>
            </a:xfrm>
            <a:custGeom>
              <a:avLst/>
              <a:gdLst/>
              <a:ahLst/>
              <a:cxnLst/>
              <a:rect l="l" t="t" r="r" b="b"/>
              <a:pathLst>
                <a:path w="1533" h="387" extrusionOk="0">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3" name="Google Shape;13493;p67"/>
            <p:cNvSpPr/>
            <p:nvPr/>
          </p:nvSpPr>
          <p:spPr>
            <a:xfrm>
              <a:off x="2689388" y="2155731"/>
              <a:ext cx="37825" cy="10825"/>
            </a:xfrm>
            <a:custGeom>
              <a:avLst/>
              <a:gdLst/>
              <a:ahLst/>
              <a:cxnLst/>
              <a:rect l="l" t="t" r="r" b="b"/>
              <a:pathLst>
                <a:path w="1513" h="433" extrusionOk="0">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4" name="Google Shape;13494;p67"/>
            <p:cNvSpPr/>
            <p:nvPr/>
          </p:nvSpPr>
          <p:spPr>
            <a:xfrm>
              <a:off x="2680888" y="2134106"/>
              <a:ext cx="54800" cy="10075"/>
            </a:xfrm>
            <a:custGeom>
              <a:avLst/>
              <a:gdLst/>
              <a:ahLst/>
              <a:cxnLst/>
              <a:rect l="l" t="t" r="r" b="b"/>
              <a:pathLst>
                <a:path w="2192" h="403" extrusionOk="0">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5" name="Google Shape;13495;p67"/>
            <p:cNvSpPr/>
            <p:nvPr/>
          </p:nvSpPr>
          <p:spPr>
            <a:xfrm>
              <a:off x="2689388" y="2112506"/>
              <a:ext cx="37825" cy="10075"/>
            </a:xfrm>
            <a:custGeom>
              <a:avLst/>
              <a:gdLst/>
              <a:ahLst/>
              <a:cxnLst/>
              <a:rect l="l" t="t" r="r" b="b"/>
              <a:pathLst>
                <a:path w="1513" h="403" extrusionOk="0">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6" name="Google Shape;13496;p67"/>
            <p:cNvSpPr/>
            <p:nvPr/>
          </p:nvSpPr>
          <p:spPr>
            <a:xfrm>
              <a:off x="2689388" y="2090906"/>
              <a:ext cx="37825" cy="10050"/>
            </a:xfrm>
            <a:custGeom>
              <a:avLst/>
              <a:gdLst/>
              <a:ahLst/>
              <a:cxnLst/>
              <a:rect l="l" t="t" r="r" b="b"/>
              <a:pathLst>
                <a:path w="1513" h="402" extrusionOk="0">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7" name="Google Shape;13497;p67"/>
            <p:cNvSpPr/>
            <p:nvPr/>
          </p:nvSpPr>
          <p:spPr>
            <a:xfrm>
              <a:off x="2688888" y="2069181"/>
              <a:ext cx="38325" cy="10300"/>
            </a:xfrm>
            <a:custGeom>
              <a:avLst/>
              <a:gdLst/>
              <a:ahLst/>
              <a:cxnLst/>
              <a:rect l="l" t="t" r="r" b="b"/>
              <a:pathLst>
                <a:path w="1533" h="412" extrusionOk="0">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8" name="Google Shape;13498;p67"/>
            <p:cNvSpPr/>
            <p:nvPr/>
          </p:nvSpPr>
          <p:spPr>
            <a:xfrm>
              <a:off x="2681063" y="2047581"/>
              <a:ext cx="54475" cy="10225"/>
            </a:xfrm>
            <a:custGeom>
              <a:avLst/>
              <a:gdLst/>
              <a:ahLst/>
              <a:cxnLst/>
              <a:rect l="l" t="t" r="r" b="b"/>
              <a:pathLst>
                <a:path w="2179" h="409" extrusionOk="0">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99" name="Google Shape;13499;p67"/>
          <p:cNvGrpSpPr/>
          <p:nvPr/>
        </p:nvGrpSpPr>
        <p:grpSpPr>
          <a:xfrm>
            <a:off x="5497786" y="4000230"/>
            <a:ext cx="345800" cy="312875"/>
            <a:chOff x="1774963" y="1938531"/>
            <a:chExt cx="345800" cy="312875"/>
          </a:xfrm>
        </p:grpSpPr>
        <p:sp>
          <p:nvSpPr>
            <p:cNvPr id="13500" name="Google Shape;13500;p67"/>
            <p:cNvSpPr/>
            <p:nvPr/>
          </p:nvSpPr>
          <p:spPr>
            <a:xfrm>
              <a:off x="1918613" y="2072406"/>
              <a:ext cx="68675" cy="58825"/>
            </a:xfrm>
            <a:custGeom>
              <a:avLst/>
              <a:gdLst/>
              <a:ahLst/>
              <a:cxnLst/>
              <a:rect l="l" t="t" r="r" b="b"/>
              <a:pathLst>
                <a:path w="2747" h="2353" extrusionOk="0">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1" name="Google Shape;13501;p67"/>
            <p:cNvSpPr/>
            <p:nvPr/>
          </p:nvSpPr>
          <p:spPr>
            <a:xfrm>
              <a:off x="1774963" y="1938531"/>
              <a:ext cx="345800" cy="312875"/>
            </a:xfrm>
            <a:custGeom>
              <a:avLst/>
              <a:gdLst/>
              <a:ahLst/>
              <a:cxnLst/>
              <a:rect l="l" t="t" r="r" b="b"/>
              <a:pathLst>
                <a:path w="13832" h="12515" extrusionOk="0">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02" name="Google Shape;13502;p67"/>
          <p:cNvGrpSpPr/>
          <p:nvPr/>
        </p:nvGrpSpPr>
        <p:grpSpPr>
          <a:xfrm>
            <a:off x="6246268" y="3984005"/>
            <a:ext cx="354925" cy="345325"/>
            <a:chOff x="7786988" y="3022331"/>
            <a:chExt cx="354925" cy="345325"/>
          </a:xfrm>
        </p:grpSpPr>
        <p:sp>
          <p:nvSpPr>
            <p:cNvPr id="13503" name="Google Shape;13503;p67"/>
            <p:cNvSpPr/>
            <p:nvPr/>
          </p:nvSpPr>
          <p:spPr>
            <a:xfrm>
              <a:off x="7912738" y="3183406"/>
              <a:ext cx="10075" cy="18550"/>
            </a:xfrm>
            <a:custGeom>
              <a:avLst/>
              <a:gdLst/>
              <a:ahLst/>
              <a:cxnLst/>
              <a:rect l="l" t="t" r="r" b="b"/>
              <a:pathLst>
                <a:path w="403" h="742" extrusionOk="0">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4" name="Google Shape;13504;p67"/>
            <p:cNvSpPr/>
            <p:nvPr/>
          </p:nvSpPr>
          <p:spPr>
            <a:xfrm>
              <a:off x="8005338" y="3183406"/>
              <a:ext cx="10050" cy="18550"/>
            </a:xfrm>
            <a:custGeom>
              <a:avLst/>
              <a:gdLst/>
              <a:ahLst/>
              <a:cxnLst/>
              <a:rect l="l" t="t" r="r" b="b"/>
              <a:pathLst>
                <a:path w="402" h="742" extrusionOk="0">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5" name="Google Shape;13505;p67"/>
            <p:cNvSpPr/>
            <p:nvPr/>
          </p:nvSpPr>
          <p:spPr>
            <a:xfrm>
              <a:off x="7945538" y="3191031"/>
              <a:ext cx="37075" cy="15550"/>
            </a:xfrm>
            <a:custGeom>
              <a:avLst/>
              <a:gdLst/>
              <a:ahLst/>
              <a:cxnLst/>
              <a:rect l="l" t="t" r="r" b="b"/>
              <a:pathLst>
                <a:path w="1483" h="622" extrusionOk="0">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6" name="Google Shape;13506;p67"/>
            <p:cNvSpPr/>
            <p:nvPr/>
          </p:nvSpPr>
          <p:spPr>
            <a:xfrm>
              <a:off x="7899638" y="3100856"/>
              <a:ext cx="182100" cy="145875"/>
            </a:xfrm>
            <a:custGeom>
              <a:avLst/>
              <a:gdLst/>
              <a:ahLst/>
              <a:cxnLst/>
              <a:rect l="l" t="t" r="r" b="b"/>
              <a:pathLst>
                <a:path w="7284" h="5835" extrusionOk="0">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7" name="Google Shape;13507;p67"/>
            <p:cNvSpPr/>
            <p:nvPr/>
          </p:nvSpPr>
          <p:spPr>
            <a:xfrm>
              <a:off x="7859513" y="3138631"/>
              <a:ext cx="172075" cy="149700"/>
            </a:xfrm>
            <a:custGeom>
              <a:avLst/>
              <a:gdLst/>
              <a:ahLst/>
              <a:cxnLst/>
              <a:rect l="l" t="t" r="r" b="b"/>
              <a:pathLst>
                <a:path w="6883" h="5988" extrusionOk="0">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8" name="Google Shape;13508;p67"/>
            <p:cNvSpPr/>
            <p:nvPr/>
          </p:nvSpPr>
          <p:spPr>
            <a:xfrm>
              <a:off x="7786988" y="3022331"/>
              <a:ext cx="354925" cy="345325"/>
            </a:xfrm>
            <a:custGeom>
              <a:avLst/>
              <a:gdLst/>
              <a:ahLst/>
              <a:cxnLst/>
              <a:rect l="l" t="t" r="r" b="b"/>
              <a:pathLst>
                <a:path w="14197" h="13813" extrusionOk="0">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09" name="Google Shape;13509;p67"/>
          <p:cNvSpPr/>
          <p:nvPr/>
        </p:nvSpPr>
        <p:spPr>
          <a:xfrm>
            <a:off x="7040605" y="3986142"/>
            <a:ext cx="325625" cy="341050"/>
          </a:xfrm>
          <a:custGeom>
            <a:avLst/>
            <a:gdLst/>
            <a:ahLst/>
            <a:cxnLst/>
            <a:rect l="l" t="t" r="r" b="b"/>
            <a:pathLst>
              <a:path w="13025" h="13642" extrusionOk="0">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10" name="Google Shape;13510;p67"/>
          <p:cNvGrpSpPr/>
          <p:nvPr/>
        </p:nvGrpSpPr>
        <p:grpSpPr>
          <a:xfrm>
            <a:off x="7736203" y="3984217"/>
            <a:ext cx="358775" cy="344900"/>
            <a:chOff x="1008188" y="1921956"/>
            <a:chExt cx="358775" cy="344900"/>
          </a:xfrm>
        </p:grpSpPr>
        <p:sp>
          <p:nvSpPr>
            <p:cNvPr id="13511" name="Google Shape;13511;p67"/>
            <p:cNvSpPr/>
            <p:nvPr/>
          </p:nvSpPr>
          <p:spPr>
            <a:xfrm>
              <a:off x="1118513" y="1960531"/>
              <a:ext cx="10050" cy="21625"/>
            </a:xfrm>
            <a:custGeom>
              <a:avLst/>
              <a:gdLst/>
              <a:ahLst/>
              <a:cxnLst/>
              <a:rect l="l" t="t" r="r" b="b"/>
              <a:pathLst>
                <a:path w="402" h="865" extrusionOk="0">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2" name="Google Shape;13512;p67"/>
            <p:cNvSpPr/>
            <p:nvPr/>
          </p:nvSpPr>
          <p:spPr>
            <a:xfrm>
              <a:off x="1245813" y="1960531"/>
              <a:ext cx="10050" cy="21625"/>
            </a:xfrm>
            <a:custGeom>
              <a:avLst/>
              <a:gdLst/>
              <a:ahLst/>
              <a:cxnLst/>
              <a:rect l="l" t="t" r="r" b="b"/>
              <a:pathLst>
                <a:path w="402" h="865" extrusionOk="0">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3" name="Google Shape;13513;p67"/>
            <p:cNvSpPr/>
            <p:nvPr/>
          </p:nvSpPr>
          <p:spPr>
            <a:xfrm>
              <a:off x="1164438" y="1970906"/>
              <a:ext cx="44925" cy="17025"/>
            </a:xfrm>
            <a:custGeom>
              <a:avLst/>
              <a:gdLst/>
              <a:ahLst/>
              <a:cxnLst/>
              <a:rect l="l" t="t" r="r" b="b"/>
              <a:pathLst>
                <a:path w="1797" h="681" extrusionOk="0">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4" name="Google Shape;13514;p67"/>
            <p:cNvSpPr/>
            <p:nvPr/>
          </p:nvSpPr>
          <p:spPr>
            <a:xfrm>
              <a:off x="1179463" y="2155331"/>
              <a:ext cx="15450" cy="15650"/>
            </a:xfrm>
            <a:custGeom>
              <a:avLst/>
              <a:gdLst/>
              <a:ahLst/>
              <a:cxnLst/>
              <a:rect l="l" t="t" r="r" b="b"/>
              <a:pathLst>
                <a:path w="618" h="626" extrusionOk="0">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5" name="Google Shape;13515;p67"/>
            <p:cNvSpPr/>
            <p:nvPr/>
          </p:nvSpPr>
          <p:spPr>
            <a:xfrm>
              <a:off x="1008188" y="1921956"/>
              <a:ext cx="358775" cy="344900"/>
            </a:xfrm>
            <a:custGeom>
              <a:avLst/>
              <a:gdLst/>
              <a:ahLst/>
              <a:cxnLst/>
              <a:rect l="l" t="t" r="r" b="b"/>
              <a:pathLst>
                <a:path w="14351" h="13796" extrusionOk="0">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6" name="Google Shape;13516;p67"/>
            <p:cNvSpPr/>
            <p:nvPr/>
          </p:nvSpPr>
          <p:spPr>
            <a:xfrm>
              <a:off x="1100763" y="2081306"/>
              <a:ext cx="172850" cy="156725"/>
            </a:xfrm>
            <a:custGeom>
              <a:avLst/>
              <a:gdLst/>
              <a:ahLst/>
              <a:cxnLst/>
              <a:rect l="l" t="t" r="r" b="b"/>
              <a:pathLst>
                <a:path w="6914" h="6269" extrusionOk="0">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17" name="Google Shape;13517;p67"/>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Laboratory</a:t>
            </a:r>
            <a:endParaRPr sz="1600" dirty="0">
              <a:solidFill>
                <a:srgbClr val="FFFFFF"/>
              </a:solidFill>
            </a:endParaRPr>
          </a:p>
        </p:txBody>
      </p:sp>
      <p:grpSp>
        <p:nvGrpSpPr>
          <p:cNvPr id="13518" name="Google Shape;13518;p67"/>
          <p:cNvGrpSpPr/>
          <p:nvPr/>
        </p:nvGrpSpPr>
        <p:grpSpPr>
          <a:xfrm>
            <a:off x="1744968" y="1765786"/>
            <a:ext cx="432875" cy="345275"/>
            <a:chOff x="2480288" y="2463956"/>
            <a:chExt cx="432875" cy="345275"/>
          </a:xfrm>
        </p:grpSpPr>
        <p:sp>
          <p:nvSpPr>
            <p:cNvPr id="13519" name="Google Shape;13519;p67"/>
            <p:cNvSpPr/>
            <p:nvPr/>
          </p:nvSpPr>
          <p:spPr>
            <a:xfrm>
              <a:off x="2673188" y="2611856"/>
              <a:ext cx="60975" cy="52325"/>
            </a:xfrm>
            <a:custGeom>
              <a:avLst/>
              <a:gdLst/>
              <a:ahLst/>
              <a:cxnLst/>
              <a:rect l="l" t="t" r="r" b="b"/>
              <a:pathLst>
                <a:path w="2439" h="2093" extrusionOk="0">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0" name="Google Shape;13520;p67"/>
            <p:cNvSpPr/>
            <p:nvPr/>
          </p:nvSpPr>
          <p:spPr>
            <a:xfrm>
              <a:off x="2653113" y="2527031"/>
              <a:ext cx="110350" cy="75425"/>
            </a:xfrm>
            <a:custGeom>
              <a:avLst/>
              <a:gdLst/>
              <a:ahLst/>
              <a:cxnLst/>
              <a:rect l="l" t="t" r="r" b="b"/>
              <a:pathLst>
                <a:path w="4414" h="3017" extrusionOk="0">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1" name="Google Shape;13521;p67"/>
            <p:cNvSpPr/>
            <p:nvPr/>
          </p:nvSpPr>
          <p:spPr>
            <a:xfrm>
              <a:off x="2596788" y="2623281"/>
              <a:ext cx="94925" cy="102350"/>
            </a:xfrm>
            <a:custGeom>
              <a:avLst/>
              <a:gdLst/>
              <a:ahLst/>
              <a:cxnLst/>
              <a:rect l="l" t="t" r="r" b="b"/>
              <a:pathLst>
                <a:path w="3797" h="4094" extrusionOk="0">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2" name="Google Shape;13522;p67"/>
            <p:cNvSpPr/>
            <p:nvPr/>
          </p:nvSpPr>
          <p:spPr>
            <a:xfrm>
              <a:off x="2724863" y="2623931"/>
              <a:ext cx="94925" cy="102000"/>
            </a:xfrm>
            <a:custGeom>
              <a:avLst/>
              <a:gdLst/>
              <a:ahLst/>
              <a:cxnLst/>
              <a:rect l="l" t="t" r="r" b="b"/>
              <a:pathLst>
                <a:path w="3797" h="4080" extrusionOk="0">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3" name="Google Shape;13523;p67"/>
            <p:cNvSpPr/>
            <p:nvPr/>
          </p:nvSpPr>
          <p:spPr>
            <a:xfrm>
              <a:off x="2480288" y="2463956"/>
              <a:ext cx="432875" cy="345275"/>
            </a:xfrm>
            <a:custGeom>
              <a:avLst/>
              <a:gdLst/>
              <a:ahLst/>
              <a:cxnLst/>
              <a:rect l="l" t="t" r="r" b="b"/>
              <a:pathLst>
                <a:path w="17315" h="13811" extrusionOk="0">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4" name="Google Shape;13524;p67"/>
            <p:cNvSpPr/>
            <p:nvPr/>
          </p:nvSpPr>
          <p:spPr>
            <a:xfrm>
              <a:off x="2545863" y="2492756"/>
              <a:ext cx="327175" cy="289200"/>
            </a:xfrm>
            <a:custGeom>
              <a:avLst/>
              <a:gdLst/>
              <a:ahLst/>
              <a:cxnLst/>
              <a:rect l="l" t="t" r="r" b="b"/>
              <a:pathLst>
                <a:path w="13087" h="11568" extrusionOk="0">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25" name="Google Shape;13525;p67"/>
          <p:cNvGrpSpPr/>
          <p:nvPr/>
        </p:nvGrpSpPr>
        <p:grpSpPr>
          <a:xfrm>
            <a:off x="2526336" y="1766361"/>
            <a:ext cx="362650" cy="344125"/>
            <a:chOff x="1766613" y="2464331"/>
            <a:chExt cx="362650" cy="344125"/>
          </a:xfrm>
        </p:grpSpPr>
        <p:sp>
          <p:nvSpPr>
            <p:cNvPr id="13526" name="Google Shape;13526;p67"/>
            <p:cNvSpPr/>
            <p:nvPr/>
          </p:nvSpPr>
          <p:spPr>
            <a:xfrm>
              <a:off x="1885438" y="2722806"/>
              <a:ext cx="10050" cy="20850"/>
            </a:xfrm>
            <a:custGeom>
              <a:avLst/>
              <a:gdLst/>
              <a:ahLst/>
              <a:cxnLst/>
              <a:rect l="l" t="t" r="r" b="b"/>
              <a:pathLst>
                <a:path w="402" h="834" extrusionOk="0">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7" name="Google Shape;13527;p67"/>
            <p:cNvSpPr/>
            <p:nvPr/>
          </p:nvSpPr>
          <p:spPr>
            <a:xfrm>
              <a:off x="2000388" y="2722806"/>
              <a:ext cx="10050" cy="20850"/>
            </a:xfrm>
            <a:custGeom>
              <a:avLst/>
              <a:gdLst/>
              <a:ahLst/>
              <a:cxnLst/>
              <a:rect l="l" t="t" r="r" b="b"/>
              <a:pathLst>
                <a:path w="402" h="834" extrusionOk="0">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8" name="Google Shape;13528;p67"/>
            <p:cNvSpPr/>
            <p:nvPr/>
          </p:nvSpPr>
          <p:spPr>
            <a:xfrm>
              <a:off x="1928638" y="2732456"/>
              <a:ext cx="40150" cy="16400"/>
            </a:xfrm>
            <a:custGeom>
              <a:avLst/>
              <a:gdLst/>
              <a:ahLst/>
              <a:cxnLst/>
              <a:rect l="l" t="t" r="r" b="b"/>
              <a:pathLst>
                <a:path w="1606" h="656" extrusionOk="0">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9" name="Google Shape;13529;p67"/>
            <p:cNvSpPr/>
            <p:nvPr/>
          </p:nvSpPr>
          <p:spPr>
            <a:xfrm>
              <a:off x="1766613" y="2464331"/>
              <a:ext cx="362650" cy="344125"/>
            </a:xfrm>
            <a:custGeom>
              <a:avLst/>
              <a:gdLst/>
              <a:ahLst/>
              <a:cxnLst/>
              <a:rect l="l" t="t" r="r" b="b"/>
              <a:pathLst>
                <a:path w="14506" h="13765" extrusionOk="0">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30" name="Google Shape;13530;p67"/>
          <p:cNvGrpSpPr/>
          <p:nvPr/>
        </p:nvGrpSpPr>
        <p:grpSpPr>
          <a:xfrm>
            <a:off x="3372736" y="1765874"/>
            <a:ext cx="207550" cy="345100"/>
            <a:chOff x="7124238" y="4142231"/>
            <a:chExt cx="207550" cy="345100"/>
          </a:xfrm>
        </p:grpSpPr>
        <p:sp>
          <p:nvSpPr>
            <p:cNvPr id="13531" name="Google Shape;13531;p67"/>
            <p:cNvSpPr/>
            <p:nvPr/>
          </p:nvSpPr>
          <p:spPr>
            <a:xfrm>
              <a:off x="7184413" y="4397056"/>
              <a:ext cx="10825" cy="17750"/>
            </a:xfrm>
            <a:custGeom>
              <a:avLst/>
              <a:gdLst/>
              <a:ahLst/>
              <a:cxnLst/>
              <a:rect l="l" t="t" r="r" b="b"/>
              <a:pathLst>
                <a:path w="433" h="710" extrusionOk="0">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2" name="Google Shape;13532;p67"/>
            <p:cNvSpPr/>
            <p:nvPr/>
          </p:nvSpPr>
          <p:spPr>
            <a:xfrm>
              <a:off x="7262338" y="4397056"/>
              <a:ext cx="10050" cy="17750"/>
            </a:xfrm>
            <a:custGeom>
              <a:avLst/>
              <a:gdLst/>
              <a:ahLst/>
              <a:cxnLst/>
              <a:rect l="l" t="t" r="r" b="b"/>
              <a:pathLst>
                <a:path w="402" h="710" extrusionOk="0">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3" name="Google Shape;13533;p67"/>
            <p:cNvSpPr/>
            <p:nvPr/>
          </p:nvSpPr>
          <p:spPr>
            <a:xfrm>
              <a:off x="7211788" y="4403606"/>
              <a:ext cx="32050" cy="14675"/>
            </a:xfrm>
            <a:custGeom>
              <a:avLst/>
              <a:gdLst/>
              <a:ahLst/>
              <a:cxnLst/>
              <a:rect l="l" t="t" r="r" b="b"/>
              <a:pathLst>
                <a:path w="1282" h="587" extrusionOk="0">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4" name="Google Shape;13534;p67"/>
            <p:cNvSpPr/>
            <p:nvPr/>
          </p:nvSpPr>
          <p:spPr>
            <a:xfrm>
              <a:off x="7152013" y="4355381"/>
              <a:ext cx="152775" cy="104950"/>
            </a:xfrm>
            <a:custGeom>
              <a:avLst/>
              <a:gdLst/>
              <a:ahLst/>
              <a:cxnLst/>
              <a:rect l="l" t="t" r="r" b="b"/>
              <a:pathLst>
                <a:path w="6111" h="4198" extrusionOk="0">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5" name="Google Shape;13535;p67"/>
            <p:cNvSpPr/>
            <p:nvPr/>
          </p:nvSpPr>
          <p:spPr>
            <a:xfrm>
              <a:off x="7124238" y="4142231"/>
              <a:ext cx="207550" cy="345100"/>
            </a:xfrm>
            <a:custGeom>
              <a:avLst/>
              <a:gdLst/>
              <a:ahLst/>
              <a:cxnLst/>
              <a:rect l="l" t="t" r="r" b="b"/>
              <a:pathLst>
                <a:path w="8302" h="13804" extrusionOk="0">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36" name="Google Shape;13536;p67"/>
          <p:cNvGrpSpPr/>
          <p:nvPr/>
        </p:nvGrpSpPr>
        <p:grpSpPr>
          <a:xfrm>
            <a:off x="4043336" y="1770799"/>
            <a:ext cx="355675" cy="335250"/>
            <a:chOff x="1055681" y="2468781"/>
            <a:chExt cx="355675" cy="335250"/>
          </a:xfrm>
        </p:grpSpPr>
        <p:sp>
          <p:nvSpPr>
            <p:cNvPr id="13537" name="Google Shape;13537;p67"/>
            <p:cNvSpPr/>
            <p:nvPr/>
          </p:nvSpPr>
          <p:spPr>
            <a:xfrm>
              <a:off x="1197156" y="2653381"/>
              <a:ext cx="17475" cy="14850"/>
            </a:xfrm>
            <a:custGeom>
              <a:avLst/>
              <a:gdLst/>
              <a:ahLst/>
              <a:cxnLst/>
              <a:rect l="l" t="t" r="r" b="b"/>
              <a:pathLst>
                <a:path w="699" h="594" extrusionOk="0">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8" name="Google Shape;13538;p67"/>
            <p:cNvSpPr/>
            <p:nvPr/>
          </p:nvSpPr>
          <p:spPr>
            <a:xfrm>
              <a:off x="1247306" y="2602456"/>
              <a:ext cx="17475" cy="14875"/>
            </a:xfrm>
            <a:custGeom>
              <a:avLst/>
              <a:gdLst/>
              <a:ahLst/>
              <a:cxnLst/>
              <a:rect l="l" t="t" r="r" b="b"/>
              <a:pathLst>
                <a:path w="699" h="595" extrusionOk="0">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9" name="Google Shape;13539;p67"/>
            <p:cNvSpPr/>
            <p:nvPr/>
          </p:nvSpPr>
          <p:spPr>
            <a:xfrm>
              <a:off x="1221306" y="2625581"/>
              <a:ext cx="23400" cy="22550"/>
            </a:xfrm>
            <a:custGeom>
              <a:avLst/>
              <a:gdLst/>
              <a:ahLst/>
              <a:cxnLst/>
              <a:rect l="l" t="t" r="r" b="b"/>
              <a:pathLst>
                <a:path w="936" h="902" extrusionOk="0">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0" name="Google Shape;13540;p67"/>
            <p:cNvSpPr/>
            <p:nvPr/>
          </p:nvSpPr>
          <p:spPr>
            <a:xfrm>
              <a:off x="1162131" y="2567531"/>
              <a:ext cx="141225" cy="138325"/>
            </a:xfrm>
            <a:custGeom>
              <a:avLst/>
              <a:gdLst/>
              <a:ahLst/>
              <a:cxnLst/>
              <a:rect l="l" t="t" r="r" b="b"/>
              <a:pathLst>
                <a:path w="5649" h="5533" extrusionOk="0">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1" name="Google Shape;13541;p67"/>
            <p:cNvSpPr/>
            <p:nvPr/>
          </p:nvSpPr>
          <p:spPr>
            <a:xfrm>
              <a:off x="1055681" y="2468781"/>
              <a:ext cx="355675" cy="335250"/>
            </a:xfrm>
            <a:custGeom>
              <a:avLst/>
              <a:gdLst/>
              <a:ahLst/>
              <a:cxnLst/>
              <a:rect l="l" t="t" r="r" b="b"/>
              <a:pathLst>
                <a:path w="14227" h="13410" extrusionOk="0">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42" name="Google Shape;13542;p67"/>
          <p:cNvGrpSpPr/>
          <p:nvPr/>
        </p:nvGrpSpPr>
        <p:grpSpPr>
          <a:xfrm>
            <a:off x="4045636" y="2334212"/>
            <a:ext cx="351075" cy="314925"/>
            <a:chOff x="2532763" y="3037481"/>
            <a:chExt cx="351075" cy="314925"/>
          </a:xfrm>
        </p:grpSpPr>
        <p:sp>
          <p:nvSpPr>
            <p:cNvPr id="13543" name="Google Shape;13543;p67"/>
            <p:cNvSpPr/>
            <p:nvPr/>
          </p:nvSpPr>
          <p:spPr>
            <a:xfrm>
              <a:off x="2702813" y="3147881"/>
              <a:ext cx="15900" cy="17050"/>
            </a:xfrm>
            <a:custGeom>
              <a:avLst/>
              <a:gdLst/>
              <a:ahLst/>
              <a:cxnLst/>
              <a:rect l="l" t="t" r="r" b="b"/>
              <a:pathLst>
                <a:path w="636" h="682" extrusionOk="0">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4" name="Google Shape;13544;p67"/>
            <p:cNvSpPr/>
            <p:nvPr/>
          </p:nvSpPr>
          <p:spPr>
            <a:xfrm>
              <a:off x="2779138" y="3112606"/>
              <a:ext cx="15975" cy="16825"/>
            </a:xfrm>
            <a:custGeom>
              <a:avLst/>
              <a:gdLst/>
              <a:ahLst/>
              <a:cxnLst/>
              <a:rect l="l" t="t" r="r" b="b"/>
              <a:pathLst>
                <a:path w="639" h="673" extrusionOk="0">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5" name="Google Shape;13545;p67"/>
            <p:cNvSpPr/>
            <p:nvPr/>
          </p:nvSpPr>
          <p:spPr>
            <a:xfrm>
              <a:off x="2733263" y="3132281"/>
              <a:ext cx="32525" cy="20300"/>
            </a:xfrm>
            <a:custGeom>
              <a:avLst/>
              <a:gdLst/>
              <a:ahLst/>
              <a:cxnLst/>
              <a:rect l="l" t="t" r="r" b="b"/>
              <a:pathLst>
                <a:path w="1301" h="812" extrusionOk="0">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6" name="Google Shape;13546;p67"/>
            <p:cNvSpPr/>
            <p:nvPr/>
          </p:nvSpPr>
          <p:spPr>
            <a:xfrm>
              <a:off x="2686288" y="3194206"/>
              <a:ext cx="38600" cy="33275"/>
            </a:xfrm>
            <a:custGeom>
              <a:avLst/>
              <a:gdLst/>
              <a:ahLst/>
              <a:cxnLst/>
              <a:rect l="l" t="t" r="r" b="b"/>
              <a:pathLst>
                <a:path w="1544" h="1331" extrusionOk="0">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7" name="Google Shape;13547;p67"/>
            <p:cNvSpPr/>
            <p:nvPr/>
          </p:nvSpPr>
          <p:spPr>
            <a:xfrm>
              <a:off x="2532763" y="3037481"/>
              <a:ext cx="351075" cy="314925"/>
            </a:xfrm>
            <a:custGeom>
              <a:avLst/>
              <a:gdLst/>
              <a:ahLst/>
              <a:cxnLst/>
              <a:rect l="l" t="t" r="r" b="b"/>
              <a:pathLst>
                <a:path w="14043" h="12597" extrusionOk="0">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548" name="Google Shape;13548;p67"/>
          <p:cNvSpPr/>
          <p:nvPr/>
        </p:nvSpPr>
        <p:spPr>
          <a:xfrm>
            <a:off x="3307911" y="2318712"/>
            <a:ext cx="337200" cy="345925"/>
          </a:xfrm>
          <a:custGeom>
            <a:avLst/>
            <a:gdLst/>
            <a:ahLst/>
            <a:cxnLst/>
            <a:rect l="l" t="t" r="r" b="b"/>
            <a:pathLst>
              <a:path w="13488" h="13837" extrusionOk="0">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549" name="Google Shape;13549;p67"/>
          <p:cNvGrpSpPr/>
          <p:nvPr/>
        </p:nvGrpSpPr>
        <p:grpSpPr>
          <a:xfrm>
            <a:off x="2527111" y="2317875"/>
            <a:ext cx="361100" cy="347600"/>
            <a:chOff x="1767388" y="3021206"/>
            <a:chExt cx="361100" cy="347600"/>
          </a:xfrm>
        </p:grpSpPr>
        <p:sp>
          <p:nvSpPr>
            <p:cNvPr id="13550" name="Google Shape;13550;p67"/>
            <p:cNvSpPr/>
            <p:nvPr/>
          </p:nvSpPr>
          <p:spPr>
            <a:xfrm>
              <a:off x="1885438" y="3181881"/>
              <a:ext cx="10050" cy="20850"/>
            </a:xfrm>
            <a:custGeom>
              <a:avLst/>
              <a:gdLst/>
              <a:ahLst/>
              <a:cxnLst/>
              <a:rect l="l" t="t" r="r" b="b"/>
              <a:pathLst>
                <a:path w="402" h="834" extrusionOk="0">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1" name="Google Shape;13551;p67"/>
            <p:cNvSpPr/>
            <p:nvPr/>
          </p:nvSpPr>
          <p:spPr>
            <a:xfrm>
              <a:off x="2000388" y="3181881"/>
              <a:ext cx="10050" cy="20850"/>
            </a:xfrm>
            <a:custGeom>
              <a:avLst/>
              <a:gdLst/>
              <a:ahLst/>
              <a:cxnLst/>
              <a:rect l="l" t="t" r="r" b="b"/>
              <a:pathLst>
                <a:path w="402" h="834" extrusionOk="0">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2" name="Google Shape;13552;p67"/>
            <p:cNvSpPr/>
            <p:nvPr/>
          </p:nvSpPr>
          <p:spPr>
            <a:xfrm>
              <a:off x="1928638" y="3191606"/>
              <a:ext cx="40150" cy="16325"/>
            </a:xfrm>
            <a:custGeom>
              <a:avLst/>
              <a:gdLst/>
              <a:ahLst/>
              <a:cxnLst/>
              <a:rect l="l" t="t" r="r" b="b"/>
              <a:pathLst>
                <a:path w="1606" h="653" extrusionOk="0">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3" name="Google Shape;13553;p67"/>
            <p:cNvSpPr/>
            <p:nvPr/>
          </p:nvSpPr>
          <p:spPr>
            <a:xfrm>
              <a:off x="1767388" y="3021206"/>
              <a:ext cx="361100" cy="347600"/>
            </a:xfrm>
            <a:custGeom>
              <a:avLst/>
              <a:gdLst/>
              <a:ahLst/>
              <a:cxnLst/>
              <a:rect l="l" t="t" r="r" b="b"/>
              <a:pathLst>
                <a:path w="14444" h="13904" extrusionOk="0">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54" name="Google Shape;13554;p67"/>
          <p:cNvGrpSpPr/>
          <p:nvPr/>
        </p:nvGrpSpPr>
        <p:grpSpPr>
          <a:xfrm>
            <a:off x="1782055" y="2319825"/>
            <a:ext cx="358700" cy="343700"/>
            <a:chOff x="1002088" y="3024131"/>
            <a:chExt cx="358700" cy="343700"/>
          </a:xfrm>
        </p:grpSpPr>
        <p:sp>
          <p:nvSpPr>
            <p:cNvPr id="13555" name="Google Shape;13555;p67"/>
            <p:cNvSpPr/>
            <p:nvPr/>
          </p:nvSpPr>
          <p:spPr>
            <a:xfrm>
              <a:off x="1205688" y="3159306"/>
              <a:ext cx="19025" cy="16400"/>
            </a:xfrm>
            <a:custGeom>
              <a:avLst/>
              <a:gdLst/>
              <a:ahLst/>
              <a:cxnLst/>
              <a:rect l="l" t="t" r="r" b="b"/>
              <a:pathLst>
                <a:path w="761" h="656" extrusionOk="0">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6" name="Google Shape;13556;p67"/>
            <p:cNvSpPr/>
            <p:nvPr/>
          </p:nvSpPr>
          <p:spPr>
            <a:xfrm>
              <a:off x="1276688" y="3088331"/>
              <a:ext cx="17750" cy="16600"/>
            </a:xfrm>
            <a:custGeom>
              <a:avLst/>
              <a:gdLst/>
              <a:ahLst/>
              <a:cxnLst/>
              <a:rect l="l" t="t" r="r" b="b"/>
              <a:pathLst>
                <a:path w="710" h="664" extrusionOk="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7" name="Google Shape;13557;p67"/>
            <p:cNvSpPr/>
            <p:nvPr/>
          </p:nvSpPr>
          <p:spPr>
            <a:xfrm>
              <a:off x="1237963" y="3120906"/>
              <a:ext cx="28700" cy="27800"/>
            </a:xfrm>
            <a:custGeom>
              <a:avLst/>
              <a:gdLst/>
              <a:ahLst/>
              <a:cxnLst/>
              <a:rect l="l" t="t" r="r" b="b"/>
              <a:pathLst>
                <a:path w="1148" h="1112" extrusionOk="0">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8" name="Google Shape;13558;p67"/>
            <p:cNvSpPr/>
            <p:nvPr/>
          </p:nvSpPr>
          <p:spPr>
            <a:xfrm>
              <a:off x="1114663" y="3024131"/>
              <a:ext cx="246125" cy="261525"/>
            </a:xfrm>
            <a:custGeom>
              <a:avLst/>
              <a:gdLst/>
              <a:ahLst/>
              <a:cxnLst/>
              <a:rect l="l" t="t" r="r" b="b"/>
              <a:pathLst>
                <a:path w="9845" h="10461" extrusionOk="0">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9" name="Google Shape;13559;p67"/>
            <p:cNvSpPr/>
            <p:nvPr/>
          </p:nvSpPr>
          <p:spPr>
            <a:xfrm>
              <a:off x="1027563" y="3311281"/>
              <a:ext cx="49300" cy="36500"/>
            </a:xfrm>
            <a:custGeom>
              <a:avLst/>
              <a:gdLst/>
              <a:ahLst/>
              <a:cxnLst/>
              <a:rect l="l" t="t" r="r" b="b"/>
              <a:pathLst>
                <a:path w="1972" h="1460" extrusionOk="0">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0" name="Google Shape;13560;p67"/>
            <p:cNvSpPr/>
            <p:nvPr/>
          </p:nvSpPr>
          <p:spPr>
            <a:xfrm>
              <a:off x="1002088" y="3225856"/>
              <a:ext cx="138525" cy="141975"/>
            </a:xfrm>
            <a:custGeom>
              <a:avLst/>
              <a:gdLst/>
              <a:ahLst/>
              <a:cxnLst/>
              <a:rect l="l" t="t" r="r" b="b"/>
              <a:pathLst>
                <a:path w="5541" h="5679" extrusionOk="0">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61" name="Google Shape;13561;p67"/>
          <p:cNvGrpSpPr/>
          <p:nvPr/>
        </p:nvGrpSpPr>
        <p:grpSpPr>
          <a:xfrm>
            <a:off x="1047722" y="2318837"/>
            <a:ext cx="337825" cy="345675"/>
            <a:chOff x="1014488" y="3581531"/>
            <a:chExt cx="337825" cy="345675"/>
          </a:xfrm>
        </p:grpSpPr>
        <p:sp>
          <p:nvSpPr>
            <p:cNvPr id="13562" name="Google Shape;13562;p67"/>
            <p:cNvSpPr/>
            <p:nvPr/>
          </p:nvSpPr>
          <p:spPr>
            <a:xfrm>
              <a:off x="1135488" y="3834581"/>
              <a:ext cx="10050" cy="18550"/>
            </a:xfrm>
            <a:custGeom>
              <a:avLst/>
              <a:gdLst/>
              <a:ahLst/>
              <a:cxnLst/>
              <a:rect l="l" t="t" r="r" b="b"/>
              <a:pathLst>
                <a:path w="402" h="742" extrusionOk="0">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3" name="Google Shape;13563;p67"/>
            <p:cNvSpPr/>
            <p:nvPr/>
          </p:nvSpPr>
          <p:spPr>
            <a:xfrm>
              <a:off x="1228063" y="3834581"/>
              <a:ext cx="10050" cy="18550"/>
            </a:xfrm>
            <a:custGeom>
              <a:avLst/>
              <a:gdLst/>
              <a:ahLst/>
              <a:cxnLst/>
              <a:rect l="l" t="t" r="r" b="b"/>
              <a:pathLst>
                <a:path w="402" h="742" extrusionOk="0">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4" name="Google Shape;13564;p67"/>
            <p:cNvSpPr/>
            <p:nvPr/>
          </p:nvSpPr>
          <p:spPr>
            <a:xfrm>
              <a:off x="1169438" y="3842881"/>
              <a:ext cx="35900" cy="15075"/>
            </a:xfrm>
            <a:custGeom>
              <a:avLst/>
              <a:gdLst/>
              <a:ahLst/>
              <a:cxnLst/>
              <a:rect l="l" t="t" r="r" b="b"/>
              <a:pathLst>
                <a:path w="1436" h="603" extrusionOk="0">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5" name="Google Shape;13565;p67"/>
            <p:cNvSpPr/>
            <p:nvPr/>
          </p:nvSpPr>
          <p:spPr>
            <a:xfrm>
              <a:off x="1083013" y="3789431"/>
              <a:ext cx="209125" cy="110000"/>
            </a:xfrm>
            <a:custGeom>
              <a:avLst/>
              <a:gdLst/>
              <a:ahLst/>
              <a:cxnLst/>
              <a:rect l="l" t="t" r="r" b="b"/>
              <a:pathLst>
                <a:path w="8365" h="4400" extrusionOk="0">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6" name="Google Shape;13566;p67"/>
            <p:cNvSpPr/>
            <p:nvPr/>
          </p:nvSpPr>
          <p:spPr>
            <a:xfrm>
              <a:off x="1137038" y="3740456"/>
              <a:ext cx="49400" cy="42450"/>
            </a:xfrm>
            <a:custGeom>
              <a:avLst/>
              <a:gdLst/>
              <a:ahLst/>
              <a:cxnLst/>
              <a:rect l="l" t="t" r="r" b="b"/>
              <a:pathLst>
                <a:path w="1976" h="1698" extrusionOk="0">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7" name="Google Shape;13567;p67"/>
            <p:cNvSpPr/>
            <p:nvPr/>
          </p:nvSpPr>
          <p:spPr>
            <a:xfrm>
              <a:off x="1192588" y="3732831"/>
              <a:ext cx="44000" cy="37750"/>
            </a:xfrm>
            <a:custGeom>
              <a:avLst/>
              <a:gdLst/>
              <a:ahLst/>
              <a:cxnLst/>
              <a:rect l="l" t="t" r="r" b="b"/>
              <a:pathLst>
                <a:path w="1760" h="1510" extrusionOk="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8" name="Google Shape;13568;p67"/>
            <p:cNvSpPr/>
            <p:nvPr/>
          </p:nvSpPr>
          <p:spPr>
            <a:xfrm>
              <a:off x="1160938" y="3699656"/>
              <a:ext cx="37075" cy="32350"/>
            </a:xfrm>
            <a:custGeom>
              <a:avLst/>
              <a:gdLst/>
              <a:ahLst/>
              <a:cxnLst/>
              <a:rect l="l" t="t" r="r" b="b"/>
              <a:pathLst>
                <a:path w="1483" h="1294" extrusionOk="0">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9" name="Google Shape;13569;p67"/>
            <p:cNvSpPr/>
            <p:nvPr/>
          </p:nvSpPr>
          <p:spPr>
            <a:xfrm>
              <a:off x="1014488" y="3581531"/>
              <a:ext cx="337825" cy="345675"/>
            </a:xfrm>
            <a:custGeom>
              <a:avLst/>
              <a:gdLst/>
              <a:ahLst/>
              <a:cxnLst/>
              <a:rect l="l" t="t" r="r" b="b"/>
              <a:pathLst>
                <a:path w="13513" h="13827" extrusionOk="0">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70" name="Google Shape;13570;p67"/>
          <p:cNvGrpSpPr/>
          <p:nvPr/>
        </p:nvGrpSpPr>
        <p:grpSpPr>
          <a:xfrm>
            <a:off x="1070034" y="2850724"/>
            <a:ext cx="293200" cy="345675"/>
            <a:chOff x="2561313" y="4141656"/>
            <a:chExt cx="293200" cy="345675"/>
          </a:xfrm>
        </p:grpSpPr>
        <p:sp>
          <p:nvSpPr>
            <p:cNvPr id="13571" name="Google Shape;13571;p67"/>
            <p:cNvSpPr/>
            <p:nvPr/>
          </p:nvSpPr>
          <p:spPr>
            <a:xfrm>
              <a:off x="2656963" y="4363106"/>
              <a:ext cx="10075" cy="18525"/>
            </a:xfrm>
            <a:custGeom>
              <a:avLst/>
              <a:gdLst/>
              <a:ahLst/>
              <a:cxnLst/>
              <a:rect l="l" t="t" r="r" b="b"/>
              <a:pathLst>
                <a:path w="403" h="741" extrusionOk="0">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2" name="Google Shape;13572;p67"/>
            <p:cNvSpPr/>
            <p:nvPr/>
          </p:nvSpPr>
          <p:spPr>
            <a:xfrm>
              <a:off x="2748788" y="4363106"/>
              <a:ext cx="10050" cy="17750"/>
            </a:xfrm>
            <a:custGeom>
              <a:avLst/>
              <a:gdLst/>
              <a:ahLst/>
              <a:cxnLst/>
              <a:rect l="l" t="t" r="r" b="b"/>
              <a:pathLst>
                <a:path w="402" h="710" extrusionOk="0">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3" name="Google Shape;13573;p67"/>
            <p:cNvSpPr/>
            <p:nvPr/>
          </p:nvSpPr>
          <p:spPr>
            <a:xfrm>
              <a:off x="2690913" y="4369856"/>
              <a:ext cx="33975" cy="15650"/>
            </a:xfrm>
            <a:custGeom>
              <a:avLst/>
              <a:gdLst/>
              <a:ahLst/>
              <a:cxnLst/>
              <a:rect l="l" t="t" r="r" b="b"/>
              <a:pathLst>
                <a:path w="1359" h="626" extrusionOk="0">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4" name="Google Shape;13574;p67"/>
            <p:cNvSpPr/>
            <p:nvPr/>
          </p:nvSpPr>
          <p:spPr>
            <a:xfrm>
              <a:off x="2626888" y="4343806"/>
              <a:ext cx="161275" cy="60975"/>
            </a:xfrm>
            <a:custGeom>
              <a:avLst/>
              <a:gdLst/>
              <a:ahLst/>
              <a:cxnLst/>
              <a:rect l="l" t="t" r="r" b="b"/>
              <a:pathLst>
                <a:path w="6451" h="2439" extrusionOk="0">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5" name="Google Shape;13575;p67"/>
            <p:cNvSpPr/>
            <p:nvPr/>
          </p:nvSpPr>
          <p:spPr>
            <a:xfrm>
              <a:off x="2603738" y="4419431"/>
              <a:ext cx="49400" cy="41650"/>
            </a:xfrm>
            <a:custGeom>
              <a:avLst/>
              <a:gdLst/>
              <a:ahLst/>
              <a:cxnLst/>
              <a:rect l="l" t="t" r="r" b="b"/>
              <a:pathLst>
                <a:path w="1976" h="1666" extrusionOk="0">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6" name="Google Shape;13576;p67"/>
            <p:cNvSpPr/>
            <p:nvPr/>
          </p:nvSpPr>
          <p:spPr>
            <a:xfrm>
              <a:off x="2762663" y="4419431"/>
              <a:ext cx="48650" cy="41650"/>
            </a:xfrm>
            <a:custGeom>
              <a:avLst/>
              <a:gdLst/>
              <a:ahLst/>
              <a:cxnLst/>
              <a:rect l="l" t="t" r="r" b="b"/>
              <a:pathLst>
                <a:path w="1946" h="1666" extrusionOk="0">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7" name="Google Shape;13577;p67"/>
            <p:cNvSpPr/>
            <p:nvPr/>
          </p:nvSpPr>
          <p:spPr>
            <a:xfrm>
              <a:off x="2679338" y="4419431"/>
              <a:ext cx="49425" cy="41650"/>
            </a:xfrm>
            <a:custGeom>
              <a:avLst/>
              <a:gdLst/>
              <a:ahLst/>
              <a:cxnLst/>
              <a:rect l="l" t="t" r="r" b="b"/>
              <a:pathLst>
                <a:path w="1977" h="1666" extrusionOk="0">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8" name="Google Shape;13578;p67"/>
            <p:cNvSpPr/>
            <p:nvPr/>
          </p:nvSpPr>
          <p:spPr>
            <a:xfrm>
              <a:off x="2561313" y="4141656"/>
              <a:ext cx="293200" cy="345675"/>
            </a:xfrm>
            <a:custGeom>
              <a:avLst/>
              <a:gdLst/>
              <a:ahLst/>
              <a:cxnLst/>
              <a:rect l="l" t="t" r="r" b="b"/>
              <a:pathLst>
                <a:path w="11728" h="13827" extrusionOk="0">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79" name="Google Shape;13579;p67"/>
          <p:cNvGrpSpPr/>
          <p:nvPr/>
        </p:nvGrpSpPr>
        <p:grpSpPr>
          <a:xfrm>
            <a:off x="1787018" y="2850824"/>
            <a:ext cx="348775" cy="345475"/>
            <a:chOff x="7790063" y="1921756"/>
            <a:chExt cx="348775" cy="345475"/>
          </a:xfrm>
        </p:grpSpPr>
        <p:sp>
          <p:nvSpPr>
            <p:cNvPr id="13580" name="Google Shape;13580;p67"/>
            <p:cNvSpPr/>
            <p:nvPr/>
          </p:nvSpPr>
          <p:spPr>
            <a:xfrm>
              <a:off x="7790063" y="1992606"/>
              <a:ext cx="267750" cy="274625"/>
            </a:xfrm>
            <a:custGeom>
              <a:avLst/>
              <a:gdLst/>
              <a:ahLst/>
              <a:cxnLst/>
              <a:rect l="l" t="t" r="r" b="b"/>
              <a:pathLst>
                <a:path w="10710" h="10985" extrusionOk="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1" name="Google Shape;13581;p67"/>
            <p:cNvSpPr/>
            <p:nvPr/>
          </p:nvSpPr>
          <p:spPr>
            <a:xfrm>
              <a:off x="7955963" y="1921756"/>
              <a:ext cx="182875" cy="273650"/>
            </a:xfrm>
            <a:custGeom>
              <a:avLst/>
              <a:gdLst/>
              <a:ahLst/>
              <a:cxnLst/>
              <a:rect l="l" t="t" r="r" b="b"/>
              <a:pathLst>
                <a:path w="7315" h="10946" extrusionOk="0">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82" name="Google Shape;13582;p67"/>
          <p:cNvGrpSpPr/>
          <p:nvPr/>
        </p:nvGrpSpPr>
        <p:grpSpPr>
          <a:xfrm>
            <a:off x="2550636" y="2850724"/>
            <a:ext cx="314050" cy="345675"/>
            <a:chOff x="6329538" y="3581531"/>
            <a:chExt cx="314050" cy="345675"/>
          </a:xfrm>
        </p:grpSpPr>
        <p:sp>
          <p:nvSpPr>
            <p:cNvPr id="13583" name="Google Shape;13583;p67"/>
            <p:cNvSpPr/>
            <p:nvPr/>
          </p:nvSpPr>
          <p:spPr>
            <a:xfrm>
              <a:off x="6409013" y="3621656"/>
              <a:ext cx="193675" cy="233025"/>
            </a:xfrm>
            <a:custGeom>
              <a:avLst/>
              <a:gdLst/>
              <a:ahLst/>
              <a:cxnLst/>
              <a:rect l="l" t="t" r="r" b="b"/>
              <a:pathLst>
                <a:path w="7747" h="9321" extrusionOk="0">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4" name="Google Shape;13584;p67"/>
            <p:cNvSpPr/>
            <p:nvPr/>
          </p:nvSpPr>
          <p:spPr>
            <a:xfrm>
              <a:off x="6354988" y="3655981"/>
              <a:ext cx="38600" cy="164350"/>
            </a:xfrm>
            <a:custGeom>
              <a:avLst/>
              <a:gdLst/>
              <a:ahLst/>
              <a:cxnLst/>
              <a:rect l="l" t="t" r="r" b="b"/>
              <a:pathLst>
                <a:path w="1544" h="6574" extrusionOk="0">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5" name="Google Shape;13585;p67"/>
            <p:cNvSpPr/>
            <p:nvPr/>
          </p:nvSpPr>
          <p:spPr>
            <a:xfrm>
              <a:off x="6329538" y="3581531"/>
              <a:ext cx="314050" cy="345675"/>
            </a:xfrm>
            <a:custGeom>
              <a:avLst/>
              <a:gdLst/>
              <a:ahLst/>
              <a:cxnLst/>
              <a:rect l="l" t="t" r="r" b="b"/>
              <a:pathLst>
                <a:path w="12562" h="13827" extrusionOk="0">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86" name="Google Shape;13586;p67"/>
          <p:cNvGrpSpPr/>
          <p:nvPr/>
        </p:nvGrpSpPr>
        <p:grpSpPr>
          <a:xfrm>
            <a:off x="3302511" y="2858799"/>
            <a:ext cx="348000" cy="329525"/>
            <a:chOff x="7054788" y="1930381"/>
            <a:chExt cx="348000" cy="329525"/>
          </a:xfrm>
        </p:grpSpPr>
        <p:sp>
          <p:nvSpPr>
            <p:cNvPr id="13587" name="Google Shape;13587;p67"/>
            <p:cNvSpPr/>
            <p:nvPr/>
          </p:nvSpPr>
          <p:spPr>
            <a:xfrm>
              <a:off x="7054788" y="1930381"/>
              <a:ext cx="348000" cy="329525"/>
            </a:xfrm>
            <a:custGeom>
              <a:avLst/>
              <a:gdLst/>
              <a:ahLst/>
              <a:cxnLst/>
              <a:rect l="l" t="t" r="r" b="b"/>
              <a:pathLst>
                <a:path w="13920" h="13181" extrusionOk="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8" name="Google Shape;13588;p67"/>
            <p:cNvSpPr/>
            <p:nvPr/>
          </p:nvSpPr>
          <p:spPr>
            <a:xfrm>
              <a:off x="7244588" y="2131031"/>
              <a:ext cx="55575" cy="70225"/>
            </a:xfrm>
            <a:custGeom>
              <a:avLst/>
              <a:gdLst/>
              <a:ahLst/>
              <a:cxnLst/>
              <a:rect l="l" t="t" r="r" b="b"/>
              <a:pathLst>
                <a:path w="2223" h="2809" extrusionOk="0">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9" name="Google Shape;13589;p67"/>
            <p:cNvSpPr/>
            <p:nvPr/>
          </p:nvSpPr>
          <p:spPr>
            <a:xfrm>
              <a:off x="7155488" y="2131031"/>
              <a:ext cx="57875" cy="71975"/>
            </a:xfrm>
            <a:custGeom>
              <a:avLst/>
              <a:gdLst/>
              <a:ahLst/>
              <a:cxnLst/>
              <a:rect l="l" t="t" r="r" b="b"/>
              <a:pathLst>
                <a:path w="2315" h="2879" extrusionOk="0">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90" name="Google Shape;13590;p67"/>
          <p:cNvGrpSpPr/>
          <p:nvPr/>
        </p:nvGrpSpPr>
        <p:grpSpPr>
          <a:xfrm>
            <a:off x="4070323" y="2850724"/>
            <a:ext cx="301700" cy="345675"/>
            <a:chOff x="5584988" y="4141656"/>
            <a:chExt cx="301700" cy="345675"/>
          </a:xfrm>
        </p:grpSpPr>
        <p:sp>
          <p:nvSpPr>
            <p:cNvPr id="13591" name="Google Shape;13591;p67"/>
            <p:cNvSpPr/>
            <p:nvPr/>
          </p:nvSpPr>
          <p:spPr>
            <a:xfrm>
              <a:off x="5682988" y="4403206"/>
              <a:ext cx="10825" cy="18550"/>
            </a:xfrm>
            <a:custGeom>
              <a:avLst/>
              <a:gdLst/>
              <a:ahLst/>
              <a:cxnLst/>
              <a:rect l="l" t="t" r="r" b="b"/>
              <a:pathLst>
                <a:path w="433" h="742" extrusionOk="0">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2" name="Google Shape;13592;p67"/>
            <p:cNvSpPr/>
            <p:nvPr/>
          </p:nvSpPr>
          <p:spPr>
            <a:xfrm>
              <a:off x="5777113" y="4403206"/>
              <a:ext cx="10050" cy="18550"/>
            </a:xfrm>
            <a:custGeom>
              <a:avLst/>
              <a:gdLst/>
              <a:ahLst/>
              <a:cxnLst/>
              <a:rect l="l" t="t" r="r" b="b"/>
              <a:pathLst>
                <a:path w="402" h="742" extrusionOk="0">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3" name="Google Shape;13593;p67"/>
            <p:cNvSpPr/>
            <p:nvPr/>
          </p:nvSpPr>
          <p:spPr>
            <a:xfrm>
              <a:off x="5716538" y="4410856"/>
              <a:ext cx="37850" cy="15525"/>
            </a:xfrm>
            <a:custGeom>
              <a:avLst/>
              <a:gdLst/>
              <a:ahLst/>
              <a:cxnLst/>
              <a:rect l="l" t="t" r="r" b="b"/>
              <a:pathLst>
                <a:path w="1514" h="621" extrusionOk="0">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4" name="Google Shape;13594;p67"/>
            <p:cNvSpPr/>
            <p:nvPr/>
          </p:nvSpPr>
          <p:spPr>
            <a:xfrm>
              <a:off x="5618938" y="4355856"/>
              <a:ext cx="233025" cy="104475"/>
            </a:xfrm>
            <a:custGeom>
              <a:avLst/>
              <a:gdLst/>
              <a:ahLst/>
              <a:cxnLst/>
              <a:rect l="l" t="t" r="r" b="b"/>
              <a:pathLst>
                <a:path w="9321" h="4179" extrusionOk="0">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5" name="Google Shape;13595;p67"/>
            <p:cNvSpPr/>
            <p:nvPr/>
          </p:nvSpPr>
          <p:spPr>
            <a:xfrm>
              <a:off x="5724638" y="4309856"/>
              <a:ext cx="50950" cy="44300"/>
            </a:xfrm>
            <a:custGeom>
              <a:avLst/>
              <a:gdLst/>
              <a:ahLst/>
              <a:cxnLst/>
              <a:rect l="l" t="t" r="r" b="b"/>
              <a:pathLst>
                <a:path w="2038" h="1772" extrusionOk="0">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6" name="Google Shape;13596;p67"/>
            <p:cNvSpPr/>
            <p:nvPr/>
          </p:nvSpPr>
          <p:spPr>
            <a:xfrm>
              <a:off x="5708438" y="4259706"/>
              <a:ext cx="40925" cy="35125"/>
            </a:xfrm>
            <a:custGeom>
              <a:avLst/>
              <a:gdLst/>
              <a:ahLst/>
              <a:cxnLst/>
              <a:rect l="l" t="t" r="r" b="b"/>
              <a:pathLst>
                <a:path w="1637" h="1405" extrusionOk="0">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7" name="Google Shape;13597;p67"/>
            <p:cNvSpPr/>
            <p:nvPr/>
          </p:nvSpPr>
          <p:spPr>
            <a:xfrm>
              <a:off x="5584988" y="4141656"/>
              <a:ext cx="301700" cy="345675"/>
            </a:xfrm>
            <a:custGeom>
              <a:avLst/>
              <a:gdLst/>
              <a:ahLst/>
              <a:cxnLst/>
              <a:rect l="l" t="t" r="r" b="b"/>
              <a:pathLst>
                <a:path w="12068" h="13827" extrusionOk="0">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98" name="Google Shape;13598;p67"/>
          <p:cNvGrpSpPr/>
          <p:nvPr/>
        </p:nvGrpSpPr>
        <p:grpSpPr>
          <a:xfrm>
            <a:off x="4057973" y="3418117"/>
            <a:ext cx="326400" cy="344725"/>
            <a:chOff x="7065588" y="3581531"/>
            <a:chExt cx="326400" cy="344725"/>
          </a:xfrm>
        </p:grpSpPr>
        <p:sp>
          <p:nvSpPr>
            <p:cNvPr id="13599" name="Google Shape;13599;p67"/>
            <p:cNvSpPr/>
            <p:nvPr/>
          </p:nvSpPr>
          <p:spPr>
            <a:xfrm>
              <a:off x="7170513" y="3671031"/>
              <a:ext cx="10075" cy="18725"/>
            </a:xfrm>
            <a:custGeom>
              <a:avLst/>
              <a:gdLst/>
              <a:ahLst/>
              <a:cxnLst/>
              <a:rect l="l" t="t" r="r" b="b"/>
              <a:pathLst>
                <a:path w="403" h="749" extrusionOk="0">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0" name="Google Shape;13600;p67"/>
            <p:cNvSpPr/>
            <p:nvPr/>
          </p:nvSpPr>
          <p:spPr>
            <a:xfrm>
              <a:off x="7276988" y="3671031"/>
              <a:ext cx="10825" cy="19300"/>
            </a:xfrm>
            <a:custGeom>
              <a:avLst/>
              <a:gdLst/>
              <a:ahLst/>
              <a:cxnLst/>
              <a:rect l="l" t="t" r="r" b="b"/>
              <a:pathLst>
                <a:path w="433" h="772" extrusionOk="0">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1" name="Google Shape;13601;p67"/>
            <p:cNvSpPr/>
            <p:nvPr/>
          </p:nvSpPr>
          <p:spPr>
            <a:xfrm>
              <a:off x="7207938" y="3679431"/>
              <a:ext cx="41125" cy="16125"/>
            </a:xfrm>
            <a:custGeom>
              <a:avLst/>
              <a:gdLst/>
              <a:ahLst/>
              <a:cxnLst/>
              <a:rect l="l" t="t" r="r" b="b"/>
              <a:pathLst>
                <a:path w="1645" h="645" extrusionOk="0">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2" name="Google Shape;13602;p67"/>
            <p:cNvSpPr/>
            <p:nvPr/>
          </p:nvSpPr>
          <p:spPr>
            <a:xfrm>
              <a:off x="7065588" y="3581531"/>
              <a:ext cx="326400" cy="344725"/>
            </a:xfrm>
            <a:custGeom>
              <a:avLst/>
              <a:gdLst/>
              <a:ahLst/>
              <a:cxnLst/>
              <a:rect l="l" t="t" r="r" b="b"/>
              <a:pathLst>
                <a:path w="13056" h="13789" extrusionOk="0">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03" name="Google Shape;13603;p67"/>
          <p:cNvGrpSpPr/>
          <p:nvPr/>
        </p:nvGrpSpPr>
        <p:grpSpPr>
          <a:xfrm>
            <a:off x="3303674" y="3418005"/>
            <a:ext cx="345675" cy="344950"/>
            <a:chOff x="3294263" y="3582256"/>
            <a:chExt cx="345675" cy="344950"/>
          </a:xfrm>
        </p:grpSpPr>
        <p:sp>
          <p:nvSpPr>
            <p:cNvPr id="13604" name="Google Shape;13604;p67"/>
            <p:cNvSpPr/>
            <p:nvPr/>
          </p:nvSpPr>
          <p:spPr>
            <a:xfrm>
              <a:off x="3526513" y="3727206"/>
              <a:ext cx="10050" cy="22550"/>
            </a:xfrm>
            <a:custGeom>
              <a:avLst/>
              <a:gdLst/>
              <a:ahLst/>
              <a:cxnLst/>
              <a:rect l="l" t="t" r="r" b="b"/>
              <a:pathLst>
                <a:path w="402" h="902" extrusionOk="0">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5" name="Google Shape;13605;p67"/>
            <p:cNvSpPr/>
            <p:nvPr/>
          </p:nvSpPr>
          <p:spPr>
            <a:xfrm>
              <a:off x="3397663" y="3727206"/>
              <a:ext cx="10050" cy="22550"/>
            </a:xfrm>
            <a:custGeom>
              <a:avLst/>
              <a:gdLst/>
              <a:ahLst/>
              <a:cxnLst/>
              <a:rect l="l" t="t" r="r" b="b"/>
              <a:pathLst>
                <a:path w="402" h="902" extrusionOk="0">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6" name="Google Shape;13606;p67"/>
            <p:cNvSpPr/>
            <p:nvPr/>
          </p:nvSpPr>
          <p:spPr>
            <a:xfrm>
              <a:off x="3448238" y="3758556"/>
              <a:ext cx="35850" cy="15100"/>
            </a:xfrm>
            <a:custGeom>
              <a:avLst/>
              <a:gdLst/>
              <a:ahLst/>
              <a:cxnLst/>
              <a:rect l="l" t="t" r="r" b="b"/>
              <a:pathLst>
                <a:path w="1434" h="604" extrusionOk="0">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7" name="Google Shape;13607;p67"/>
            <p:cNvSpPr/>
            <p:nvPr/>
          </p:nvSpPr>
          <p:spPr>
            <a:xfrm>
              <a:off x="3294263" y="3582256"/>
              <a:ext cx="345675" cy="344950"/>
            </a:xfrm>
            <a:custGeom>
              <a:avLst/>
              <a:gdLst/>
              <a:ahLst/>
              <a:cxnLst/>
              <a:rect l="l" t="t" r="r" b="b"/>
              <a:pathLst>
                <a:path w="13827" h="13798" extrusionOk="0">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08" name="Google Shape;13608;p67"/>
          <p:cNvGrpSpPr/>
          <p:nvPr/>
        </p:nvGrpSpPr>
        <p:grpSpPr>
          <a:xfrm>
            <a:off x="2527499" y="3418230"/>
            <a:ext cx="360325" cy="344500"/>
            <a:chOff x="4038813" y="2463956"/>
            <a:chExt cx="360325" cy="344500"/>
          </a:xfrm>
        </p:grpSpPr>
        <p:grpSp>
          <p:nvGrpSpPr>
            <p:cNvPr id="13609" name="Google Shape;13609;p67"/>
            <p:cNvGrpSpPr/>
            <p:nvPr/>
          </p:nvGrpSpPr>
          <p:grpSpPr>
            <a:xfrm>
              <a:off x="4038813" y="2575656"/>
              <a:ext cx="360325" cy="232800"/>
              <a:chOff x="4038813" y="2575656"/>
              <a:chExt cx="360325" cy="232800"/>
            </a:xfrm>
          </p:grpSpPr>
          <p:sp>
            <p:nvSpPr>
              <p:cNvPr id="13610" name="Google Shape;13610;p67"/>
              <p:cNvSpPr/>
              <p:nvPr/>
            </p:nvSpPr>
            <p:spPr>
              <a:xfrm>
                <a:off x="4087413" y="2682481"/>
                <a:ext cx="17775" cy="16625"/>
              </a:xfrm>
              <a:custGeom>
                <a:avLst/>
                <a:gdLst/>
                <a:ahLst/>
                <a:cxnLst/>
                <a:rect l="l" t="t" r="r" b="b"/>
                <a:pathLst>
                  <a:path w="711" h="665" extrusionOk="0">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1" name="Google Shape;13611;p67"/>
              <p:cNvSpPr/>
              <p:nvPr/>
            </p:nvSpPr>
            <p:spPr>
              <a:xfrm>
                <a:off x="4161488" y="2755781"/>
                <a:ext cx="17775" cy="16800"/>
              </a:xfrm>
              <a:custGeom>
                <a:avLst/>
                <a:gdLst/>
                <a:ahLst/>
                <a:cxnLst/>
                <a:rect l="l" t="t" r="r" b="b"/>
                <a:pathLst>
                  <a:path w="711" h="672" extrusionOk="0">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2" name="Google Shape;13612;p67"/>
              <p:cNvSpPr/>
              <p:nvPr/>
            </p:nvSpPr>
            <p:spPr>
              <a:xfrm>
                <a:off x="4115213" y="2715856"/>
                <a:ext cx="29625" cy="28700"/>
              </a:xfrm>
              <a:custGeom>
                <a:avLst/>
                <a:gdLst/>
                <a:ahLst/>
                <a:cxnLst/>
                <a:rect l="l" t="t" r="r" b="b"/>
                <a:pathLst>
                  <a:path w="1185" h="1148" extrusionOk="0">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3" name="Google Shape;13613;p67"/>
              <p:cNvSpPr/>
              <p:nvPr/>
            </p:nvSpPr>
            <p:spPr>
              <a:xfrm>
                <a:off x="4038813" y="2575656"/>
                <a:ext cx="360325" cy="232800"/>
              </a:xfrm>
              <a:custGeom>
                <a:avLst/>
                <a:gdLst/>
                <a:ahLst/>
                <a:cxnLst/>
                <a:rect l="l" t="t" r="r" b="b"/>
                <a:pathLst>
                  <a:path w="14413" h="9312" extrusionOk="0">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614" name="Google Shape;13614;p67"/>
            <p:cNvSpPr/>
            <p:nvPr/>
          </p:nvSpPr>
          <p:spPr>
            <a:xfrm>
              <a:off x="4098213" y="2463956"/>
              <a:ext cx="162050" cy="269675"/>
            </a:xfrm>
            <a:custGeom>
              <a:avLst/>
              <a:gdLst/>
              <a:ahLst/>
              <a:cxnLst/>
              <a:rect l="l" t="t" r="r" b="b"/>
              <a:pathLst>
                <a:path w="6482" h="10787" extrusionOk="0">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15" name="Google Shape;13615;p67"/>
          <p:cNvGrpSpPr/>
          <p:nvPr/>
        </p:nvGrpSpPr>
        <p:grpSpPr>
          <a:xfrm>
            <a:off x="1859555" y="3417642"/>
            <a:ext cx="203700" cy="345675"/>
            <a:chOff x="7861838" y="4141656"/>
            <a:chExt cx="203700" cy="345675"/>
          </a:xfrm>
        </p:grpSpPr>
        <p:sp>
          <p:nvSpPr>
            <p:cNvPr id="13616" name="Google Shape;13616;p67"/>
            <p:cNvSpPr/>
            <p:nvPr/>
          </p:nvSpPr>
          <p:spPr>
            <a:xfrm>
              <a:off x="7915063" y="4445656"/>
              <a:ext cx="10050" cy="17775"/>
            </a:xfrm>
            <a:custGeom>
              <a:avLst/>
              <a:gdLst/>
              <a:ahLst/>
              <a:cxnLst/>
              <a:rect l="l" t="t" r="r" b="b"/>
              <a:pathLst>
                <a:path w="402" h="711" extrusionOk="0">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7" name="Google Shape;13617;p67"/>
            <p:cNvSpPr/>
            <p:nvPr/>
          </p:nvSpPr>
          <p:spPr>
            <a:xfrm>
              <a:off x="8002238" y="4445656"/>
              <a:ext cx="10825" cy="17775"/>
            </a:xfrm>
            <a:custGeom>
              <a:avLst/>
              <a:gdLst/>
              <a:ahLst/>
              <a:cxnLst/>
              <a:rect l="l" t="t" r="r" b="b"/>
              <a:pathLst>
                <a:path w="433" h="711" extrusionOk="0">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8" name="Google Shape;13618;p67"/>
            <p:cNvSpPr/>
            <p:nvPr/>
          </p:nvSpPr>
          <p:spPr>
            <a:xfrm>
              <a:off x="7945563" y="4452956"/>
              <a:ext cx="36250" cy="15100"/>
            </a:xfrm>
            <a:custGeom>
              <a:avLst/>
              <a:gdLst/>
              <a:ahLst/>
              <a:cxnLst/>
              <a:rect l="l" t="t" r="r" b="b"/>
              <a:pathLst>
                <a:path w="1450" h="604" extrusionOk="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9" name="Google Shape;13619;p67"/>
            <p:cNvSpPr/>
            <p:nvPr/>
          </p:nvSpPr>
          <p:spPr>
            <a:xfrm>
              <a:off x="7861838" y="4141656"/>
              <a:ext cx="203700" cy="345675"/>
            </a:xfrm>
            <a:custGeom>
              <a:avLst/>
              <a:gdLst/>
              <a:ahLst/>
              <a:cxnLst/>
              <a:rect l="l" t="t" r="r" b="b"/>
              <a:pathLst>
                <a:path w="8148" h="13827" extrusionOk="0">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20" name="Google Shape;13620;p67"/>
          <p:cNvGrpSpPr/>
          <p:nvPr/>
        </p:nvGrpSpPr>
        <p:grpSpPr>
          <a:xfrm>
            <a:off x="1067709" y="3417542"/>
            <a:ext cx="297850" cy="345875"/>
            <a:chOff x="3318963" y="4141656"/>
            <a:chExt cx="297850" cy="345875"/>
          </a:xfrm>
        </p:grpSpPr>
        <p:sp>
          <p:nvSpPr>
            <p:cNvPr id="13621" name="Google Shape;13621;p67"/>
            <p:cNvSpPr/>
            <p:nvPr/>
          </p:nvSpPr>
          <p:spPr>
            <a:xfrm>
              <a:off x="3511063" y="4180831"/>
              <a:ext cx="14700" cy="14300"/>
            </a:xfrm>
            <a:custGeom>
              <a:avLst/>
              <a:gdLst/>
              <a:ahLst/>
              <a:cxnLst/>
              <a:rect l="l" t="t" r="r" b="b"/>
              <a:pathLst>
                <a:path w="588" h="572" extrusionOk="0">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2" name="Google Shape;13622;p67"/>
            <p:cNvSpPr/>
            <p:nvPr/>
          </p:nvSpPr>
          <p:spPr>
            <a:xfrm>
              <a:off x="3556588" y="4226331"/>
              <a:ext cx="15475" cy="14500"/>
            </a:xfrm>
            <a:custGeom>
              <a:avLst/>
              <a:gdLst/>
              <a:ahLst/>
              <a:cxnLst/>
              <a:rect l="l" t="t" r="r" b="b"/>
              <a:pathLst>
                <a:path w="619" h="580" extrusionOk="0">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3" name="Google Shape;13623;p67"/>
            <p:cNvSpPr/>
            <p:nvPr/>
          </p:nvSpPr>
          <p:spPr>
            <a:xfrm>
              <a:off x="3528813" y="4201856"/>
              <a:ext cx="22075" cy="21625"/>
            </a:xfrm>
            <a:custGeom>
              <a:avLst/>
              <a:gdLst/>
              <a:ahLst/>
              <a:cxnLst/>
              <a:rect l="l" t="t" r="r" b="b"/>
              <a:pathLst>
                <a:path w="883" h="865" extrusionOk="0">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4" name="Google Shape;13624;p67"/>
            <p:cNvSpPr/>
            <p:nvPr/>
          </p:nvSpPr>
          <p:spPr>
            <a:xfrm>
              <a:off x="3318963" y="4404556"/>
              <a:ext cx="75625" cy="82975"/>
            </a:xfrm>
            <a:custGeom>
              <a:avLst/>
              <a:gdLst/>
              <a:ahLst/>
              <a:cxnLst/>
              <a:rect l="l" t="t" r="r" b="b"/>
              <a:pathLst>
                <a:path w="3025" h="3319" extrusionOk="0">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5" name="Google Shape;13625;p67"/>
            <p:cNvSpPr/>
            <p:nvPr/>
          </p:nvSpPr>
          <p:spPr>
            <a:xfrm>
              <a:off x="3352913" y="4141656"/>
              <a:ext cx="263900" cy="256175"/>
            </a:xfrm>
            <a:custGeom>
              <a:avLst/>
              <a:gdLst/>
              <a:ahLst/>
              <a:cxnLst/>
              <a:rect l="l" t="t" r="r" b="b"/>
              <a:pathLst>
                <a:path w="10556" h="10247" extrusionOk="0">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26" name="Google Shape;13626;p67"/>
          <p:cNvGrpSpPr/>
          <p:nvPr/>
        </p:nvGrpSpPr>
        <p:grpSpPr>
          <a:xfrm>
            <a:off x="1048809" y="3983830"/>
            <a:ext cx="335650" cy="345675"/>
            <a:chOff x="6318738" y="2463556"/>
            <a:chExt cx="335650" cy="345675"/>
          </a:xfrm>
        </p:grpSpPr>
        <p:sp>
          <p:nvSpPr>
            <p:cNvPr id="13627" name="Google Shape;13627;p67"/>
            <p:cNvSpPr/>
            <p:nvPr/>
          </p:nvSpPr>
          <p:spPr>
            <a:xfrm>
              <a:off x="6429063" y="2508306"/>
              <a:ext cx="10825" cy="20100"/>
            </a:xfrm>
            <a:custGeom>
              <a:avLst/>
              <a:gdLst/>
              <a:ahLst/>
              <a:cxnLst/>
              <a:rect l="l" t="t" r="r" b="b"/>
              <a:pathLst>
                <a:path w="433" h="804" extrusionOk="0">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8" name="Google Shape;13628;p67"/>
            <p:cNvSpPr/>
            <p:nvPr/>
          </p:nvSpPr>
          <p:spPr>
            <a:xfrm>
              <a:off x="6533213" y="2508306"/>
              <a:ext cx="10075" cy="20100"/>
            </a:xfrm>
            <a:custGeom>
              <a:avLst/>
              <a:gdLst/>
              <a:ahLst/>
              <a:cxnLst/>
              <a:rect l="l" t="t" r="r" b="b"/>
              <a:pathLst>
                <a:path w="403" h="804" extrusionOk="0">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9" name="Google Shape;13629;p67"/>
            <p:cNvSpPr/>
            <p:nvPr/>
          </p:nvSpPr>
          <p:spPr>
            <a:xfrm>
              <a:off x="6467638" y="2517481"/>
              <a:ext cx="38425" cy="16325"/>
            </a:xfrm>
            <a:custGeom>
              <a:avLst/>
              <a:gdLst/>
              <a:ahLst/>
              <a:cxnLst/>
              <a:rect l="l" t="t" r="r" b="b"/>
              <a:pathLst>
                <a:path w="1537" h="653" extrusionOk="0">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0" name="Google Shape;13630;p67"/>
            <p:cNvSpPr/>
            <p:nvPr/>
          </p:nvSpPr>
          <p:spPr>
            <a:xfrm>
              <a:off x="6415938" y="2603206"/>
              <a:ext cx="202175" cy="137375"/>
            </a:xfrm>
            <a:custGeom>
              <a:avLst/>
              <a:gdLst/>
              <a:ahLst/>
              <a:cxnLst/>
              <a:rect l="l" t="t" r="r" b="b"/>
              <a:pathLst>
                <a:path w="8087" h="5495" extrusionOk="0">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1" name="Google Shape;13631;p67"/>
            <p:cNvSpPr/>
            <p:nvPr/>
          </p:nvSpPr>
          <p:spPr>
            <a:xfrm>
              <a:off x="6318738" y="2463556"/>
              <a:ext cx="335650" cy="345675"/>
            </a:xfrm>
            <a:custGeom>
              <a:avLst/>
              <a:gdLst/>
              <a:ahLst/>
              <a:cxnLst/>
              <a:rect l="l" t="t" r="r" b="b"/>
              <a:pathLst>
                <a:path w="13426" h="13827" extrusionOk="0">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2" name="Google Shape;13632;p67"/>
            <p:cNvSpPr/>
            <p:nvPr/>
          </p:nvSpPr>
          <p:spPr>
            <a:xfrm>
              <a:off x="6385088" y="2491331"/>
              <a:ext cx="202175" cy="60225"/>
            </a:xfrm>
            <a:custGeom>
              <a:avLst/>
              <a:gdLst/>
              <a:ahLst/>
              <a:cxnLst/>
              <a:rect l="l" t="t" r="r" b="b"/>
              <a:pathLst>
                <a:path w="8087" h="2409" extrusionOk="0">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3" name="Google Shape;13633;p67"/>
            <p:cNvSpPr/>
            <p:nvPr/>
          </p:nvSpPr>
          <p:spPr>
            <a:xfrm>
              <a:off x="6359638" y="2603206"/>
              <a:ext cx="40125" cy="137550"/>
            </a:xfrm>
            <a:custGeom>
              <a:avLst/>
              <a:gdLst/>
              <a:ahLst/>
              <a:cxnLst/>
              <a:rect l="l" t="t" r="r" b="b"/>
              <a:pathLst>
                <a:path w="1605" h="5502" extrusionOk="0">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34" name="Google Shape;13634;p67"/>
          <p:cNvGrpSpPr/>
          <p:nvPr/>
        </p:nvGrpSpPr>
        <p:grpSpPr>
          <a:xfrm>
            <a:off x="1788180" y="3999592"/>
            <a:ext cx="346450" cy="314150"/>
            <a:chOff x="4051938" y="1937256"/>
            <a:chExt cx="346450" cy="314150"/>
          </a:xfrm>
        </p:grpSpPr>
        <p:sp>
          <p:nvSpPr>
            <p:cNvPr id="13635" name="Google Shape;13635;p67"/>
            <p:cNvSpPr/>
            <p:nvPr/>
          </p:nvSpPr>
          <p:spPr>
            <a:xfrm>
              <a:off x="4165338" y="2050031"/>
              <a:ext cx="104200" cy="88750"/>
            </a:xfrm>
            <a:custGeom>
              <a:avLst/>
              <a:gdLst/>
              <a:ahLst/>
              <a:cxnLst/>
              <a:rect l="l" t="t" r="r" b="b"/>
              <a:pathLst>
                <a:path w="4168" h="3550" extrusionOk="0">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6" name="Google Shape;13636;p67"/>
            <p:cNvSpPr/>
            <p:nvPr/>
          </p:nvSpPr>
          <p:spPr>
            <a:xfrm>
              <a:off x="4051938" y="1937256"/>
              <a:ext cx="346450" cy="314150"/>
            </a:xfrm>
            <a:custGeom>
              <a:avLst/>
              <a:gdLst/>
              <a:ahLst/>
              <a:cxnLst/>
              <a:rect l="l" t="t" r="r" b="b"/>
              <a:pathLst>
                <a:path w="13858" h="12566" extrusionOk="0">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637" name="Google Shape;13637;p67"/>
          <p:cNvSpPr/>
          <p:nvPr/>
        </p:nvSpPr>
        <p:spPr>
          <a:xfrm>
            <a:off x="2532899" y="3983530"/>
            <a:ext cx="349525" cy="346275"/>
          </a:xfrm>
          <a:custGeom>
            <a:avLst/>
            <a:gdLst/>
            <a:ahLst/>
            <a:cxnLst/>
            <a:rect l="l" t="t" r="r" b="b"/>
            <a:pathLst>
              <a:path w="13981" h="13851" extrusionOk="0">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638" name="Google Shape;13638;p67"/>
          <p:cNvGrpSpPr/>
          <p:nvPr/>
        </p:nvGrpSpPr>
        <p:grpSpPr>
          <a:xfrm>
            <a:off x="3302124" y="3983780"/>
            <a:ext cx="348775" cy="345775"/>
            <a:chOff x="3293488" y="1921231"/>
            <a:chExt cx="348775" cy="345775"/>
          </a:xfrm>
        </p:grpSpPr>
        <p:sp>
          <p:nvSpPr>
            <p:cNvPr id="13639" name="Google Shape;13639;p67"/>
            <p:cNvSpPr/>
            <p:nvPr/>
          </p:nvSpPr>
          <p:spPr>
            <a:xfrm>
              <a:off x="3423113" y="2086131"/>
              <a:ext cx="10050" cy="16375"/>
            </a:xfrm>
            <a:custGeom>
              <a:avLst/>
              <a:gdLst/>
              <a:ahLst/>
              <a:cxnLst/>
              <a:rect l="l" t="t" r="r" b="b"/>
              <a:pathLst>
                <a:path w="402" h="655" extrusionOk="0">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0" name="Google Shape;13640;p67"/>
            <p:cNvSpPr/>
            <p:nvPr/>
          </p:nvSpPr>
          <p:spPr>
            <a:xfrm>
              <a:off x="3496413" y="2086131"/>
              <a:ext cx="10050" cy="16375"/>
            </a:xfrm>
            <a:custGeom>
              <a:avLst/>
              <a:gdLst/>
              <a:ahLst/>
              <a:cxnLst/>
              <a:rect l="l" t="t" r="r" b="b"/>
              <a:pathLst>
                <a:path w="402" h="655" extrusionOk="0">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1" name="Google Shape;13641;p67"/>
            <p:cNvSpPr/>
            <p:nvPr/>
          </p:nvSpPr>
          <p:spPr>
            <a:xfrm>
              <a:off x="3448788" y="2092031"/>
              <a:ext cx="30675" cy="14150"/>
            </a:xfrm>
            <a:custGeom>
              <a:avLst/>
              <a:gdLst/>
              <a:ahLst/>
              <a:cxnLst/>
              <a:rect l="l" t="t" r="r" b="b"/>
              <a:pathLst>
                <a:path w="1227" h="566" extrusionOk="0">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2" name="Google Shape;13642;p67"/>
            <p:cNvSpPr/>
            <p:nvPr/>
          </p:nvSpPr>
          <p:spPr>
            <a:xfrm>
              <a:off x="3293488" y="1921231"/>
              <a:ext cx="348775" cy="345775"/>
            </a:xfrm>
            <a:custGeom>
              <a:avLst/>
              <a:gdLst/>
              <a:ahLst/>
              <a:cxnLst/>
              <a:rect l="l" t="t" r="r" b="b"/>
              <a:pathLst>
                <a:path w="13951" h="13831" extrusionOk="0">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43" name="Google Shape;13643;p67"/>
          <p:cNvGrpSpPr/>
          <p:nvPr/>
        </p:nvGrpSpPr>
        <p:grpSpPr>
          <a:xfrm>
            <a:off x="4095011" y="3984505"/>
            <a:ext cx="252325" cy="344325"/>
            <a:chOff x="6360388" y="4142256"/>
            <a:chExt cx="252325" cy="344325"/>
          </a:xfrm>
        </p:grpSpPr>
        <p:sp>
          <p:nvSpPr>
            <p:cNvPr id="13644" name="Google Shape;13644;p67"/>
            <p:cNvSpPr/>
            <p:nvPr/>
          </p:nvSpPr>
          <p:spPr>
            <a:xfrm>
              <a:off x="6427138" y="4405531"/>
              <a:ext cx="11600" cy="17575"/>
            </a:xfrm>
            <a:custGeom>
              <a:avLst/>
              <a:gdLst/>
              <a:ahLst/>
              <a:cxnLst/>
              <a:rect l="l" t="t" r="r" b="b"/>
              <a:pathLst>
                <a:path w="464" h="703" extrusionOk="0">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5" name="Google Shape;13645;p67"/>
            <p:cNvSpPr/>
            <p:nvPr/>
          </p:nvSpPr>
          <p:spPr>
            <a:xfrm>
              <a:off x="6534388" y="4406106"/>
              <a:ext cx="10825" cy="18150"/>
            </a:xfrm>
            <a:custGeom>
              <a:avLst/>
              <a:gdLst/>
              <a:ahLst/>
              <a:cxnLst/>
              <a:rect l="l" t="t" r="r" b="b"/>
              <a:pathLst>
                <a:path w="433" h="726" extrusionOk="0">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6" name="Google Shape;13646;p67"/>
            <p:cNvSpPr/>
            <p:nvPr/>
          </p:nvSpPr>
          <p:spPr>
            <a:xfrm>
              <a:off x="6466863" y="4413706"/>
              <a:ext cx="37850" cy="15575"/>
            </a:xfrm>
            <a:custGeom>
              <a:avLst/>
              <a:gdLst/>
              <a:ahLst/>
              <a:cxnLst/>
              <a:rect l="l" t="t" r="r" b="b"/>
              <a:pathLst>
                <a:path w="1514" h="623" extrusionOk="0">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7" name="Google Shape;13647;p67"/>
            <p:cNvSpPr/>
            <p:nvPr/>
          </p:nvSpPr>
          <p:spPr>
            <a:xfrm>
              <a:off x="6360388" y="4142256"/>
              <a:ext cx="252325" cy="344325"/>
            </a:xfrm>
            <a:custGeom>
              <a:avLst/>
              <a:gdLst/>
              <a:ahLst/>
              <a:cxnLst/>
              <a:rect l="l" t="t" r="r" b="b"/>
              <a:pathLst>
                <a:path w="10093" h="13773" extrusionOk="0">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48" name="Google Shape;13648;p67"/>
          <p:cNvGrpSpPr/>
          <p:nvPr/>
        </p:nvGrpSpPr>
        <p:grpSpPr>
          <a:xfrm>
            <a:off x="1053047" y="1765586"/>
            <a:ext cx="327175" cy="345675"/>
            <a:chOff x="4058863" y="3580756"/>
            <a:chExt cx="327175" cy="345675"/>
          </a:xfrm>
        </p:grpSpPr>
        <p:sp>
          <p:nvSpPr>
            <p:cNvPr id="13649" name="Google Shape;13649;p67"/>
            <p:cNvSpPr/>
            <p:nvPr/>
          </p:nvSpPr>
          <p:spPr>
            <a:xfrm>
              <a:off x="428416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0" name="Google Shape;13650;p67"/>
            <p:cNvSpPr/>
            <p:nvPr/>
          </p:nvSpPr>
          <p:spPr>
            <a:xfrm>
              <a:off x="415531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1" name="Google Shape;13651;p67"/>
            <p:cNvSpPr/>
            <p:nvPr/>
          </p:nvSpPr>
          <p:spPr>
            <a:xfrm>
              <a:off x="4206463" y="3757806"/>
              <a:ext cx="35300" cy="15275"/>
            </a:xfrm>
            <a:custGeom>
              <a:avLst/>
              <a:gdLst/>
              <a:ahLst/>
              <a:cxnLst/>
              <a:rect l="l" t="t" r="r" b="b"/>
              <a:pathLst>
                <a:path w="1412" h="611" extrusionOk="0">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2" name="Google Shape;13652;p67"/>
            <p:cNvSpPr/>
            <p:nvPr/>
          </p:nvSpPr>
          <p:spPr>
            <a:xfrm>
              <a:off x="4058863" y="3580756"/>
              <a:ext cx="327175" cy="345675"/>
            </a:xfrm>
            <a:custGeom>
              <a:avLst/>
              <a:gdLst/>
              <a:ahLst/>
              <a:cxnLst/>
              <a:rect l="l" t="t" r="r" b="b"/>
              <a:pathLst>
                <a:path w="13087" h="13827" extrusionOk="0">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653" name="Google Shape;13653;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3657"/>
        <p:cNvGrpSpPr/>
        <p:nvPr/>
      </p:nvGrpSpPr>
      <p:grpSpPr>
        <a:xfrm>
          <a:off x="0" y="0"/>
          <a:ext cx="0" cy="0"/>
          <a:chOff x="0" y="0"/>
          <a:chExt cx="0" cy="0"/>
        </a:xfrm>
      </p:grpSpPr>
      <p:grpSp>
        <p:nvGrpSpPr>
          <p:cNvPr id="13658" name="Google Shape;13658;p68"/>
          <p:cNvGrpSpPr/>
          <p:nvPr/>
        </p:nvGrpSpPr>
        <p:grpSpPr>
          <a:xfrm>
            <a:off x="1053441" y="1765913"/>
            <a:ext cx="363425" cy="363425"/>
            <a:chOff x="6243125" y="3052825"/>
            <a:chExt cx="363425" cy="363425"/>
          </a:xfrm>
        </p:grpSpPr>
        <p:sp>
          <p:nvSpPr>
            <p:cNvPr id="13659" name="Google Shape;13659;p68"/>
            <p:cNvSpPr/>
            <p:nvPr/>
          </p:nvSpPr>
          <p:spPr>
            <a:xfrm>
              <a:off x="6243125" y="3052825"/>
              <a:ext cx="363425" cy="363425"/>
            </a:xfrm>
            <a:custGeom>
              <a:avLst/>
              <a:gdLst/>
              <a:ahLst/>
              <a:cxnLst/>
              <a:rect l="l" t="t" r="r" b="b"/>
              <a:pathLst>
                <a:path w="14537" h="14537" extrusionOk="0">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0" name="Google Shape;13660;p68"/>
            <p:cNvSpPr/>
            <p:nvPr/>
          </p:nvSpPr>
          <p:spPr>
            <a:xfrm>
              <a:off x="6285575" y="3097575"/>
              <a:ext cx="277775" cy="78725"/>
            </a:xfrm>
            <a:custGeom>
              <a:avLst/>
              <a:gdLst/>
              <a:ahLst/>
              <a:cxnLst/>
              <a:rect l="l" t="t" r="r" b="b"/>
              <a:pathLst>
                <a:path w="11111" h="3149" extrusionOk="0">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1" name="Google Shape;13661;p68"/>
            <p:cNvSpPr/>
            <p:nvPr/>
          </p:nvSpPr>
          <p:spPr>
            <a:xfrm>
              <a:off x="6285575" y="3204050"/>
              <a:ext cx="125000" cy="77950"/>
            </a:xfrm>
            <a:custGeom>
              <a:avLst/>
              <a:gdLst/>
              <a:ahLst/>
              <a:cxnLst/>
              <a:rect l="l" t="t" r="r" b="b"/>
              <a:pathLst>
                <a:path w="5000" h="3118" extrusionOk="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2" name="Google Shape;13662;p68"/>
            <p:cNvSpPr/>
            <p:nvPr/>
          </p:nvSpPr>
          <p:spPr>
            <a:xfrm>
              <a:off x="6438350" y="3204050"/>
              <a:ext cx="125000" cy="77950"/>
            </a:xfrm>
            <a:custGeom>
              <a:avLst/>
              <a:gdLst/>
              <a:ahLst/>
              <a:cxnLst/>
              <a:rect l="l" t="t" r="r" b="b"/>
              <a:pathLst>
                <a:path w="5000" h="3118" extrusionOk="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3" name="Google Shape;13663;p68"/>
            <p:cNvSpPr/>
            <p:nvPr/>
          </p:nvSpPr>
          <p:spPr>
            <a:xfrm>
              <a:off x="6416650" y="3312350"/>
              <a:ext cx="15625" cy="14125"/>
            </a:xfrm>
            <a:custGeom>
              <a:avLst/>
              <a:gdLst/>
              <a:ahLst/>
              <a:cxnLst/>
              <a:rect l="l" t="t" r="r" b="b"/>
              <a:pathLst>
                <a:path w="625" h="565" extrusionOk="0">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64" name="Google Shape;13664;p68"/>
          <p:cNvGrpSpPr/>
          <p:nvPr/>
        </p:nvGrpSpPr>
        <p:grpSpPr>
          <a:xfrm>
            <a:off x="1704228" y="1765913"/>
            <a:ext cx="387325" cy="363425"/>
            <a:chOff x="5481625" y="3052825"/>
            <a:chExt cx="387325" cy="363425"/>
          </a:xfrm>
        </p:grpSpPr>
        <p:sp>
          <p:nvSpPr>
            <p:cNvPr id="13665" name="Google Shape;13665;p68"/>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6" name="Google Shape;13666;p68"/>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7" name="Google Shape;13667;p68"/>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8" name="Google Shape;13668;p68"/>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9" name="Google Shape;13669;p68"/>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70" name="Google Shape;13670;p68"/>
          <p:cNvGrpSpPr/>
          <p:nvPr/>
        </p:nvGrpSpPr>
        <p:grpSpPr>
          <a:xfrm>
            <a:off x="2483616" y="1765575"/>
            <a:ext cx="312900" cy="364100"/>
            <a:chOff x="2518100" y="3601800"/>
            <a:chExt cx="312900" cy="364100"/>
          </a:xfrm>
        </p:grpSpPr>
        <p:sp>
          <p:nvSpPr>
            <p:cNvPr id="13671" name="Google Shape;13671;p68"/>
            <p:cNvSpPr/>
            <p:nvPr/>
          </p:nvSpPr>
          <p:spPr>
            <a:xfrm>
              <a:off x="2560550" y="3734875"/>
              <a:ext cx="156650" cy="141725"/>
            </a:xfrm>
            <a:custGeom>
              <a:avLst/>
              <a:gdLst/>
              <a:ahLst/>
              <a:cxnLst/>
              <a:rect l="l" t="t" r="r" b="b"/>
              <a:pathLst>
                <a:path w="6266" h="5669" extrusionOk="0">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2" name="Google Shape;13672;p68"/>
            <p:cNvSpPr/>
            <p:nvPr/>
          </p:nvSpPr>
          <p:spPr>
            <a:xfrm>
              <a:off x="2557900" y="3904525"/>
              <a:ext cx="144625" cy="14100"/>
            </a:xfrm>
            <a:custGeom>
              <a:avLst/>
              <a:gdLst/>
              <a:ahLst/>
              <a:cxnLst/>
              <a:rect l="l" t="t" r="r" b="b"/>
              <a:pathLst>
                <a:path w="5785" h="564" extrusionOk="0">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3" name="Google Shape;13673;p68"/>
            <p:cNvSpPr/>
            <p:nvPr/>
          </p:nvSpPr>
          <p:spPr>
            <a:xfrm>
              <a:off x="2772325" y="3669300"/>
              <a:ext cx="58675" cy="250000"/>
            </a:xfrm>
            <a:custGeom>
              <a:avLst/>
              <a:gdLst/>
              <a:ahLst/>
              <a:cxnLst/>
              <a:rect l="l" t="t" r="r" b="b"/>
              <a:pathLst>
                <a:path w="2347" h="10000" extrusionOk="0">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4" name="Google Shape;13674;p68"/>
            <p:cNvSpPr/>
            <p:nvPr/>
          </p:nvSpPr>
          <p:spPr>
            <a:xfrm>
              <a:off x="2621325" y="3951675"/>
              <a:ext cx="18725" cy="14225"/>
            </a:xfrm>
            <a:custGeom>
              <a:avLst/>
              <a:gdLst/>
              <a:ahLst/>
              <a:cxnLst/>
              <a:rect l="l" t="t" r="r" b="b"/>
              <a:pathLst>
                <a:path w="749" h="569" extrusionOk="0">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5" name="Google Shape;13675;p68"/>
            <p:cNvSpPr/>
            <p:nvPr/>
          </p:nvSpPr>
          <p:spPr>
            <a:xfrm>
              <a:off x="2518100" y="3601800"/>
              <a:ext cx="226875" cy="363800"/>
            </a:xfrm>
            <a:custGeom>
              <a:avLst/>
              <a:gdLst/>
              <a:ahLst/>
              <a:cxnLst/>
              <a:rect l="l" t="t" r="r" b="b"/>
              <a:pathLst>
                <a:path w="9075" h="14552" extrusionOk="0">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76" name="Google Shape;13676;p68"/>
          <p:cNvGrpSpPr/>
          <p:nvPr/>
        </p:nvGrpSpPr>
        <p:grpSpPr>
          <a:xfrm>
            <a:off x="3235216" y="1765913"/>
            <a:ext cx="370375" cy="363425"/>
            <a:chOff x="4747100" y="3052825"/>
            <a:chExt cx="370375" cy="363425"/>
          </a:xfrm>
        </p:grpSpPr>
        <p:sp>
          <p:nvSpPr>
            <p:cNvPr id="13677" name="Google Shape;13677;p68"/>
            <p:cNvSpPr/>
            <p:nvPr/>
          </p:nvSpPr>
          <p:spPr>
            <a:xfrm>
              <a:off x="4983200" y="3354500"/>
              <a:ext cx="16225" cy="14600"/>
            </a:xfrm>
            <a:custGeom>
              <a:avLst/>
              <a:gdLst/>
              <a:ahLst/>
              <a:cxnLst/>
              <a:rect l="l" t="t" r="r" b="b"/>
              <a:pathLst>
                <a:path w="649" h="584" extrusionOk="0">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8" name="Google Shape;13678;p68"/>
            <p:cNvSpPr/>
            <p:nvPr/>
          </p:nvSpPr>
          <p:spPr>
            <a:xfrm>
              <a:off x="4747100" y="3052825"/>
              <a:ext cx="370375" cy="363425"/>
            </a:xfrm>
            <a:custGeom>
              <a:avLst/>
              <a:gdLst/>
              <a:ahLst/>
              <a:cxnLst/>
              <a:rect l="l" t="t" r="r" b="b"/>
              <a:pathLst>
                <a:path w="14815" h="14537" extrusionOk="0">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9" name="Google Shape;13679;p68"/>
            <p:cNvSpPr/>
            <p:nvPr/>
          </p:nvSpPr>
          <p:spPr>
            <a:xfrm>
              <a:off x="4961600" y="3095275"/>
              <a:ext cx="59425" cy="14675"/>
            </a:xfrm>
            <a:custGeom>
              <a:avLst/>
              <a:gdLst/>
              <a:ahLst/>
              <a:cxnLst/>
              <a:rect l="l" t="t" r="r" b="b"/>
              <a:pathLst>
                <a:path w="2377" h="587" extrusionOk="0">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0" name="Google Shape;13680;p68"/>
            <p:cNvSpPr/>
            <p:nvPr/>
          </p:nvSpPr>
          <p:spPr>
            <a:xfrm>
              <a:off x="4983200" y="3402150"/>
              <a:ext cx="19325" cy="14100"/>
            </a:xfrm>
            <a:custGeom>
              <a:avLst/>
              <a:gdLst/>
              <a:ahLst/>
              <a:cxnLst/>
              <a:rect l="l" t="t" r="r" b="b"/>
              <a:pathLst>
                <a:path w="773" h="564" extrusionOk="0">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81" name="Google Shape;13681;p68"/>
          <p:cNvGrpSpPr/>
          <p:nvPr/>
        </p:nvGrpSpPr>
        <p:grpSpPr>
          <a:xfrm>
            <a:off x="4016466" y="1765913"/>
            <a:ext cx="313275" cy="363425"/>
            <a:chOff x="1758900" y="3602950"/>
            <a:chExt cx="313275" cy="363425"/>
          </a:xfrm>
        </p:grpSpPr>
        <p:sp>
          <p:nvSpPr>
            <p:cNvPr id="13682" name="Google Shape;13682;p68"/>
            <p:cNvSpPr/>
            <p:nvPr/>
          </p:nvSpPr>
          <p:spPr>
            <a:xfrm>
              <a:off x="1926575" y="3817400"/>
              <a:ext cx="103950" cy="14750"/>
            </a:xfrm>
            <a:custGeom>
              <a:avLst/>
              <a:gdLst/>
              <a:ahLst/>
              <a:cxnLst/>
              <a:rect l="l" t="t" r="r" b="b"/>
              <a:pathLst>
                <a:path w="4158" h="590" extrusionOk="0">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3" name="Google Shape;13683;p68"/>
            <p:cNvSpPr/>
            <p:nvPr/>
          </p:nvSpPr>
          <p:spPr>
            <a:xfrm>
              <a:off x="1926775" y="3774900"/>
              <a:ext cx="63175" cy="14125"/>
            </a:xfrm>
            <a:custGeom>
              <a:avLst/>
              <a:gdLst/>
              <a:ahLst/>
              <a:cxnLst/>
              <a:rect l="l" t="t" r="r" b="b"/>
              <a:pathLst>
                <a:path w="2527" h="565" extrusionOk="0">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4" name="Google Shape;13684;p68"/>
            <p:cNvSpPr/>
            <p:nvPr/>
          </p:nvSpPr>
          <p:spPr>
            <a:xfrm>
              <a:off x="1758900" y="3602950"/>
              <a:ext cx="313275" cy="363425"/>
            </a:xfrm>
            <a:custGeom>
              <a:avLst/>
              <a:gdLst/>
              <a:ahLst/>
              <a:cxnLst/>
              <a:rect l="l" t="t" r="r" b="b"/>
              <a:pathLst>
                <a:path w="12531" h="14537" extrusionOk="0">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5" name="Google Shape;13685;p68"/>
            <p:cNvSpPr/>
            <p:nvPr/>
          </p:nvSpPr>
          <p:spPr>
            <a:xfrm>
              <a:off x="1907050" y="3708950"/>
              <a:ext cx="16675" cy="14500"/>
            </a:xfrm>
            <a:custGeom>
              <a:avLst/>
              <a:gdLst/>
              <a:ahLst/>
              <a:cxnLst/>
              <a:rect l="l" t="t" r="r" b="b"/>
              <a:pathLst>
                <a:path w="667" h="580" extrusionOk="0">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86" name="Google Shape;13686;p68"/>
          <p:cNvGrpSpPr/>
          <p:nvPr/>
        </p:nvGrpSpPr>
        <p:grpSpPr>
          <a:xfrm>
            <a:off x="4752278" y="1790938"/>
            <a:ext cx="363400" cy="313375"/>
            <a:chOff x="3997175" y="3077525"/>
            <a:chExt cx="363400" cy="313375"/>
          </a:xfrm>
        </p:grpSpPr>
        <p:sp>
          <p:nvSpPr>
            <p:cNvPr id="13687" name="Google Shape;13687;p68"/>
            <p:cNvSpPr/>
            <p:nvPr/>
          </p:nvSpPr>
          <p:spPr>
            <a:xfrm>
              <a:off x="4233250" y="3333675"/>
              <a:ext cx="16225" cy="14575"/>
            </a:xfrm>
            <a:custGeom>
              <a:avLst/>
              <a:gdLst/>
              <a:ahLst/>
              <a:cxnLst/>
              <a:rect l="l" t="t" r="r" b="b"/>
              <a:pathLst>
                <a:path w="649" h="583" extrusionOk="0">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8" name="Google Shape;13688;p68"/>
            <p:cNvSpPr/>
            <p:nvPr/>
          </p:nvSpPr>
          <p:spPr>
            <a:xfrm>
              <a:off x="4211650" y="3248800"/>
              <a:ext cx="17000" cy="14425"/>
            </a:xfrm>
            <a:custGeom>
              <a:avLst/>
              <a:gdLst/>
              <a:ahLst/>
              <a:cxnLst/>
              <a:rect l="l" t="t" r="r" b="b"/>
              <a:pathLst>
                <a:path w="680" h="577" extrusionOk="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9" name="Google Shape;13689;p68"/>
            <p:cNvSpPr/>
            <p:nvPr/>
          </p:nvSpPr>
          <p:spPr>
            <a:xfrm>
              <a:off x="4191975" y="3333100"/>
              <a:ext cx="15450" cy="13925"/>
            </a:xfrm>
            <a:custGeom>
              <a:avLst/>
              <a:gdLst/>
              <a:ahLst/>
              <a:cxnLst/>
              <a:rect l="l" t="t" r="r" b="b"/>
              <a:pathLst>
                <a:path w="618" h="557" extrusionOk="0">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0" name="Google Shape;13690;p68"/>
            <p:cNvSpPr/>
            <p:nvPr/>
          </p:nvSpPr>
          <p:spPr>
            <a:xfrm>
              <a:off x="4147625" y="3333675"/>
              <a:ext cx="17000" cy="14575"/>
            </a:xfrm>
            <a:custGeom>
              <a:avLst/>
              <a:gdLst/>
              <a:ahLst/>
              <a:cxnLst/>
              <a:rect l="l" t="t" r="r" b="b"/>
              <a:pathLst>
                <a:path w="680" h="583" extrusionOk="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1" name="Google Shape;13691;p68"/>
            <p:cNvSpPr/>
            <p:nvPr/>
          </p:nvSpPr>
          <p:spPr>
            <a:xfrm>
              <a:off x="4037475" y="3163875"/>
              <a:ext cx="16025" cy="13900"/>
            </a:xfrm>
            <a:custGeom>
              <a:avLst/>
              <a:gdLst/>
              <a:ahLst/>
              <a:cxnLst/>
              <a:rect l="l" t="t" r="r" b="b"/>
              <a:pathLst>
                <a:path w="641" h="556" extrusionOk="0">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2" name="Google Shape;13692;p68"/>
            <p:cNvSpPr/>
            <p:nvPr/>
          </p:nvSpPr>
          <p:spPr>
            <a:xfrm>
              <a:off x="4037275" y="3206375"/>
              <a:ext cx="16225" cy="13825"/>
            </a:xfrm>
            <a:custGeom>
              <a:avLst/>
              <a:gdLst/>
              <a:ahLst/>
              <a:cxnLst/>
              <a:rect l="l" t="t" r="r" b="b"/>
              <a:pathLst>
                <a:path w="649" h="553" extrusionOk="0">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3" name="Google Shape;13693;p68"/>
            <p:cNvSpPr/>
            <p:nvPr/>
          </p:nvSpPr>
          <p:spPr>
            <a:xfrm>
              <a:off x="4037275" y="3248800"/>
              <a:ext cx="16225" cy="14425"/>
            </a:xfrm>
            <a:custGeom>
              <a:avLst/>
              <a:gdLst/>
              <a:ahLst/>
              <a:cxnLst/>
              <a:rect l="l" t="t" r="r" b="b"/>
              <a:pathLst>
                <a:path w="649" h="577" extrusionOk="0">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4" name="Google Shape;13694;p68"/>
            <p:cNvSpPr/>
            <p:nvPr/>
          </p:nvSpPr>
          <p:spPr>
            <a:xfrm>
              <a:off x="4037275" y="3291250"/>
              <a:ext cx="16225" cy="14575"/>
            </a:xfrm>
            <a:custGeom>
              <a:avLst/>
              <a:gdLst/>
              <a:ahLst/>
              <a:cxnLst/>
              <a:rect l="l" t="t" r="r" b="b"/>
              <a:pathLst>
                <a:path w="649" h="583" extrusionOk="0">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5" name="Google Shape;13695;p68"/>
            <p:cNvSpPr/>
            <p:nvPr/>
          </p:nvSpPr>
          <p:spPr>
            <a:xfrm>
              <a:off x="4038825" y="3333100"/>
              <a:ext cx="15450" cy="13925"/>
            </a:xfrm>
            <a:custGeom>
              <a:avLst/>
              <a:gdLst/>
              <a:ahLst/>
              <a:cxnLst/>
              <a:rect l="l" t="t" r="r" b="b"/>
              <a:pathLst>
                <a:path w="618" h="557" extrusionOk="0">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6" name="Google Shape;13696;p68"/>
            <p:cNvSpPr/>
            <p:nvPr/>
          </p:nvSpPr>
          <p:spPr>
            <a:xfrm>
              <a:off x="4080500" y="3291250"/>
              <a:ext cx="84125" cy="13900"/>
            </a:xfrm>
            <a:custGeom>
              <a:avLst/>
              <a:gdLst/>
              <a:ahLst/>
              <a:cxnLst/>
              <a:rect l="l" t="t" r="r" b="b"/>
              <a:pathLst>
                <a:path w="3365" h="556" extrusionOk="0">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7" name="Google Shape;13697;p68"/>
            <p:cNvSpPr/>
            <p:nvPr/>
          </p:nvSpPr>
          <p:spPr>
            <a:xfrm>
              <a:off x="4079725" y="3248800"/>
              <a:ext cx="108025" cy="13925"/>
            </a:xfrm>
            <a:custGeom>
              <a:avLst/>
              <a:gdLst/>
              <a:ahLst/>
              <a:cxnLst/>
              <a:rect l="l" t="t" r="r" b="b"/>
              <a:pathLst>
                <a:path w="4321" h="557" extrusionOk="0">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8" name="Google Shape;13698;p68"/>
            <p:cNvSpPr/>
            <p:nvPr/>
          </p:nvSpPr>
          <p:spPr>
            <a:xfrm>
              <a:off x="4254100" y="3248800"/>
              <a:ext cx="66375" cy="13925"/>
            </a:xfrm>
            <a:custGeom>
              <a:avLst/>
              <a:gdLst/>
              <a:ahLst/>
              <a:cxnLst/>
              <a:rect l="l" t="t" r="r" b="b"/>
              <a:pathLst>
                <a:path w="2655" h="557" extrusionOk="0">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9" name="Google Shape;13699;p68"/>
            <p:cNvSpPr/>
            <p:nvPr/>
          </p:nvSpPr>
          <p:spPr>
            <a:xfrm>
              <a:off x="4147100" y="3163825"/>
              <a:ext cx="63550" cy="14050"/>
            </a:xfrm>
            <a:custGeom>
              <a:avLst/>
              <a:gdLst/>
              <a:ahLst/>
              <a:cxnLst/>
              <a:rect l="l" t="t" r="r" b="b"/>
              <a:pathLst>
                <a:path w="2542" h="562" extrusionOk="0">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0" name="Google Shape;13700;p68"/>
            <p:cNvSpPr/>
            <p:nvPr/>
          </p:nvSpPr>
          <p:spPr>
            <a:xfrm>
              <a:off x="4189725" y="3291150"/>
              <a:ext cx="127650" cy="14100"/>
            </a:xfrm>
            <a:custGeom>
              <a:avLst/>
              <a:gdLst/>
              <a:ahLst/>
              <a:cxnLst/>
              <a:rect l="l" t="t" r="r" b="b"/>
              <a:pathLst>
                <a:path w="5106" h="564" extrusionOk="0">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1" name="Google Shape;13701;p68"/>
            <p:cNvSpPr/>
            <p:nvPr/>
          </p:nvSpPr>
          <p:spPr>
            <a:xfrm>
              <a:off x="4080500" y="3206375"/>
              <a:ext cx="239200" cy="13900"/>
            </a:xfrm>
            <a:custGeom>
              <a:avLst/>
              <a:gdLst/>
              <a:ahLst/>
              <a:cxnLst/>
              <a:rect l="l" t="t" r="r" b="b"/>
              <a:pathLst>
                <a:path w="9568" h="556" extrusionOk="0">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2" name="Google Shape;13702;p68"/>
            <p:cNvSpPr/>
            <p:nvPr/>
          </p:nvSpPr>
          <p:spPr>
            <a:xfrm>
              <a:off x="4080500" y="3163825"/>
              <a:ext cx="44525" cy="14050"/>
            </a:xfrm>
            <a:custGeom>
              <a:avLst/>
              <a:gdLst/>
              <a:ahLst/>
              <a:cxnLst/>
              <a:rect l="l" t="t" r="r" b="b"/>
              <a:pathLst>
                <a:path w="1781" h="562" extrusionOk="0">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3" name="Google Shape;13703;p68"/>
            <p:cNvSpPr/>
            <p:nvPr/>
          </p:nvSpPr>
          <p:spPr>
            <a:xfrm>
              <a:off x="4234025" y="3163950"/>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4" name="Google Shape;13704;p68"/>
            <p:cNvSpPr/>
            <p:nvPr/>
          </p:nvSpPr>
          <p:spPr>
            <a:xfrm>
              <a:off x="4080500" y="3333650"/>
              <a:ext cx="44525" cy="14750"/>
            </a:xfrm>
            <a:custGeom>
              <a:avLst/>
              <a:gdLst/>
              <a:ahLst/>
              <a:cxnLst/>
              <a:rect l="l" t="t" r="r" b="b"/>
              <a:pathLst>
                <a:path w="1781" h="590" extrusionOk="0">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5" name="Google Shape;13705;p68"/>
            <p:cNvSpPr/>
            <p:nvPr/>
          </p:nvSpPr>
          <p:spPr>
            <a:xfrm>
              <a:off x="4169225" y="3376125"/>
              <a:ext cx="16225" cy="14575"/>
            </a:xfrm>
            <a:custGeom>
              <a:avLst/>
              <a:gdLst/>
              <a:ahLst/>
              <a:cxnLst/>
              <a:rect l="l" t="t" r="r" b="b"/>
              <a:pathLst>
                <a:path w="649" h="583" extrusionOk="0">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6" name="Google Shape;13706;p68"/>
            <p:cNvSpPr/>
            <p:nvPr/>
          </p:nvSpPr>
          <p:spPr>
            <a:xfrm>
              <a:off x="3997175" y="3077525"/>
              <a:ext cx="363400" cy="313375"/>
            </a:xfrm>
            <a:custGeom>
              <a:avLst/>
              <a:gdLst/>
              <a:ahLst/>
              <a:cxnLst/>
              <a:rect l="l" t="t" r="r" b="b"/>
              <a:pathLst>
                <a:path w="14536" h="12535" extrusionOk="0">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07" name="Google Shape;13707;p68"/>
          <p:cNvGrpSpPr/>
          <p:nvPr/>
        </p:nvGrpSpPr>
        <p:grpSpPr>
          <a:xfrm>
            <a:off x="5465841" y="1765913"/>
            <a:ext cx="363425" cy="363425"/>
            <a:chOff x="3246450" y="3052825"/>
            <a:chExt cx="363425" cy="363425"/>
          </a:xfrm>
        </p:grpSpPr>
        <p:sp>
          <p:nvSpPr>
            <p:cNvPr id="13708" name="Google Shape;13708;p68"/>
            <p:cNvSpPr/>
            <p:nvPr/>
          </p:nvSpPr>
          <p:spPr>
            <a:xfrm>
              <a:off x="3246450" y="3052825"/>
              <a:ext cx="363425" cy="363425"/>
            </a:xfrm>
            <a:custGeom>
              <a:avLst/>
              <a:gdLst/>
              <a:ahLst/>
              <a:cxnLst/>
              <a:rect l="l" t="t" r="r" b="b"/>
              <a:pathLst>
                <a:path w="14537" h="14537" extrusionOk="0">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9" name="Google Shape;13709;p68"/>
            <p:cNvSpPr/>
            <p:nvPr/>
          </p:nvSpPr>
          <p:spPr>
            <a:xfrm>
              <a:off x="3418725" y="3402300"/>
              <a:ext cx="16775" cy="13875"/>
            </a:xfrm>
            <a:custGeom>
              <a:avLst/>
              <a:gdLst/>
              <a:ahLst/>
              <a:cxnLst/>
              <a:rect l="l" t="t" r="r" b="b"/>
              <a:pathLst>
                <a:path w="671" h="555" extrusionOk="0">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10" name="Google Shape;13710;p68"/>
          <p:cNvGrpSpPr/>
          <p:nvPr/>
        </p:nvGrpSpPr>
        <p:grpSpPr>
          <a:xfrm>
            <a:off x="6230822" y="1766300"/>
            <a:ext cx="362650" cy="362650"/>
            <a:chOff x="2492650" y="3053600"/>
            <a:chExt cx="362650" cy="362650"/>
          </a:xfrm>
        </p:grpSpPr>
        <p:sp>
          <p:nvSpPr>
            <p:cNvPr id="13711" name="Google Shape;13711;p68"/>
            <p:cNvSpPr/>
            <p:nvPr/>
          </p:nvSpPr>
          <p:spPr>
            <a:xfrm>
              <a:off x="2798950" y="3120725"/>
              <a:ext cx="56350" cy="248475"/>
            </a:xfrm>
            <a:custGeom>
              <a:avLst/>
              <a:gdLst/>
              <a:ahLst/>
              <a:cxnLst/>
              <a:rect l="l" t="t" r="r" b="b"/>
              <a:pathLst>
                <a:path w="2254" h="9939" extrusionOk="0">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2" name="Google Shape;13712;p68"/>
            <p:cNvSpPr/>
            <p:nvPr/>
          </p:nvSpPr>
          <p:spPr>
            <a:xfrm>
              <a:off x="2538950" y="3142325"/>
              <a:ext cx="57100" cy="57125"/>
            </a:xfrm>
            <a:custGeom>
              <a:avLst/>
              <a:gdLst/>
              <a:ahLst/>
              <a:cxnLst/>
              <a:rect l="l" t="t" r="r" b="b"/>
              <a:pathLst>
                <a:path w="2284" h="2285" extrusionOk="0">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3" name="Google Shape;13713;p68"/>
            <p:cNvSpPr/>
            <p:nvPr/>
          </p:nvSpPr>
          <p:spPr>
            <a:xfrm>
              <a:off x="2621175" y="3142225"/>
              <a:ext cx="108375" cy="14125"/>
            </a:xfrm>
            <a:custGeom>
              <a:avLst/>
              <a:gdLst/>
              <a:ahLst/>
              <a:cxnLst/>
              <a:rect l="l" t="t" r="r" b="b"/>
              <a:pathLst>
                <a:path w="4335" h="565" extrusionOk="0">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4" name="Google Shape;13714;p68"/>
            <p:cNvSpPr/>
            <p:nvPr/>
          </p:nvSpPr>
          <p:spPr>
            <a:xfrm>
              <a:off x="2624575" y="3184775"/>
              <a:ext cx="82600" cy="13900"/>
            </a:xfrm>
            <a:custGeom>
              <a:avLst/>
              <a:gdLst/>
              <a:ahLst/>
              <a:cxnLst/>
              <a:rect l="l" t="t" r="r" b="b"/>
              <a:pathLst>
                <a:path w="3304" h="556" extrusionOk="0">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5" name="Google Shape;13715;p68"/>
            <p:cNvSpPr/>
            <p:nvPr/>
          </p:nvSpPr>
          <p:spPr>
            <a:xfrm>
              <a:off x="2538950" y="3227200"/>
              <a:ext cx="57100" cy="57125"/>
            </a:xfrm>
            <a:custGeom>
              <a:avLst/>
              <a:gdLst/>
              <a:ahLst/>
              <a:cxnLst/>
              <a:rect l="l" t="t" r="r" b="b"/>
              <a:pathLst>
                <a:path w="2284" h="2285" extrusionOk="0">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6" name="Google Shape;13716;p68"/>
            <p:cNvSpPr/>
            <p:nvPr/>
          </p:nvSpPr>
          <p:spPr>
            <a:xfrm>
              <a:off x="2620975" y="3227175"/>
              <a:ext cx="108575" cy="14750"/>
            </a:xfrm>
            <a:custGeom>
              <a:avLst/>
              <a:gdLst/>
              <a:ahLst/>
              <a:cxnLst/>
              <a:rect l="l" t="t" r="r" b="b"/>
              <a:pathLst>
                <a:path w="4343" h="590" extrusionOk="0">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7" name="Google Shape;13717;p68"/>
            <p:cNvSpPr/>
            <p:nvPr/>
          </p:nvSpPr>
          <p:spPr>
            <a:xfrm>
              <a:off x="2620975" y="3269625"/>
              <a:ext cx="86950" cy="14725"/>
            </a:xfrm>
            <a:custGeom>
              <a:avLst/>
              <a:gdLst/>
              <a:ahLst/>
              <a:cxnLst/>
              <a:rect l="l" t="t" r="r" b="b"/>
              <a:pathLst>
                <a:path w="3478" h="589" extrusionOk="0">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8" name="Google Shape;13718;p68"/>
            <p:cNvSpPr/>
            <p:nvPr/>
          </p:nvSpPr>
          <p:spPr>
            <a:xfrm>
              <a:off x="2539725" y="3312075"/>
              <a:ext cx="56325" cy="57125"/>
            </a:xfrm>
            <a:custGeom>
              <a:avLst/>
              <a:gdLst/>
              <a:ahLst/>
              <a:cxnLst/>
              <a:rect l="l" t="t" r="r" b="b"/>
              <a:pathLst>
                <a:path w="2253" h="2285" extrusionOk="0">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9" name="Google Shape;13719;p68"/>
            <p:cNvSpPr/>
            <p:nvPr/>
          </p:nvSpPr>
          <p:spPr>
            <a:xfrm>
              <a:off x="2621175" y="3312750"/>
              <a:ext cx="108375" cy="14100"/>
            </a:xfrm>
            <a:custGeom>
              <a:avLst/>
              <a:gdLst/>
              <a:ahLst/>
              <a:cxnLst/>
              <a:rect l="l" t="t" r="r" b="b"/>
              <a:pathLst>
                <a:path w="4335" h="564" extrusionOk="0">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0" name="Google Shape;13720;p68"/>
            <p:cNvSpPr/>
            <p:nvPr/>
          </p:nvSpPr>
          <p:spPr>
            <a:xfrm>
              <a:off x="2621175" y="3355175"/>
              <a:ext cx="86750" cy="14125"/>
            </a:xfrm>
            <a:custGeom>
              <a:avLst/>
              <a:gdLst/>
              <a:ahLst/>
              <a:cxnLst/>
              <a:rect l="l" t="t" r="r" b="b"/>
              <a:pathLst>
                <a:path w="3470" h="565" extrusionOk="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1" name="Google Shape;13721;p68"/>
            <p:cNvSpPr/>
            <p:nvPr/>
          </p:nvSpPr>
          <p:spPr>
            <a:xfrm>
              <a:off x="2623800" y="3402200"/>
              <a:ext cx="15475" cy="14050"/>
            </a:xfrm>
            <a:custGeom>
              <a:avLst/>
              <a:gdLst/>
              <a:ahLst/>
              <a:cxnLst/>
              <a:rect l="l" t="t" r="r" b="b"/>
              <a:pathLst>
                <a:path w="619" h="562" extrusionOk="0">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2" name="Google Shape;13722;p68"/>
            <p:cNvSpPr/>
            <p:nvPr/>
          </p:nvSpPr>
          <p:spPr>
            <a:xfrm>
              <a:off x="2492650" y="3053600"/>
              <a:ext cx="277775" cy="362650"/>
            </a:xfrm>
            <a:custGeom>
              <a:avLst/>
              <a:gdLst/>
              <a:ahLst/>
              <a:cxnLst/>
              <a:rect l="l" t="t" r="r" b="b"/>
              <a:pathLst>
                <a:path w="11111" h="14506" extrusionOk="0">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23" name="Google Shape;13723;p68"/>
          <p:cNvGrpSpPr/>
          <p:nvPr/>
        </p:nvGrpSpPr>
        <p:grpSpPr>
          <a:xfrm>
            <a:off x="6957878" y="1766288"/>
            <a:ext cx="363425" cy="362675"/>
            <a:chOff x="1734225" y="3053575"/>
            <a:chExt cx="363425" cy="362675"/>
          </a:xfrm>
        </p:grpSpPr>
        <p:sp>
          <p:nvSpPr>
            <p:cNvPr id="13724" name="Google Shape;13724;p68"/>
            <p:cNvSpPr/>
            <p:nvPr/>
          </p:nvSpPr>
          <p:spPr>
            <a:xfrm>
              <a:off x="1734225" y="3053575"/>
              <a:ext cx="363425" cy="362675"/>
            </a:xfrm>
            <a:custGeom>
              <a:avLst/>
              <a:gdLst/>
              <a:ahLst/>
              <a:cxnLst/>
              <a:rect l="l" t="t" r="r" b="b"/>
              <a:pathLst>
                <a:path w="14537" h="14507" extrusionOk="0">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5" name="Google Shape;13725;p68"/>
            <p:cNvSpPr/>
            <p:nvPr/>
          </p:nvSpPr>
          <p:spPr>
            <a:xfrm>
              <a:off x="1789000" y="3097575"/>
              <a:ext cx="253100" cy="77950"/>
            </a:xfrm>
            <a:custGeom>
              <a:avLst/>
              <a:gdLst/>
              <a:ahLst/>
              <a:cxnLst/>
              <a:rect l="l" t="t" r="r" b="b"/>
              <a:pathLst>
                <a:path w="10124" h="3118" extrusionOk="0">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6" name="Google Shape;13726;p68"/>
            <p:cNvSpPr/>
            <p:nvPr/>
          </p:nvSpPr>
          <p:spPr>
            <a:xfrm>
              <a:off x="1789000" y="3204050"/>
              <a:ext cx="240750" cy="77950"/>
            </a:xfrm>
            <a:custGeom>
              <a:avLst/>
              <a:gdLst/>
              <a:ahLst/>
              <a:cxnLst/>
              <a:rect l="l" t="t" r="r" b="b"/>
              <a:pathLst>
                <a:path w="9630" h="3118" extrusionOk="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7" name="Google Shape;13727;p68"/>
            <p:cNvSpPr/>
            <p:nvPr/>
          </p:nvSpPr>
          <p:spPr>
            <a:xfrm>
              <a:off x="1908575" y="3312200"/>
              <a:ext cx="14700" cy="14475"/>
            </a:xfrm>
            <a:custGeom>
              <a:avLst/>
              <a:gdLst/>
              <a:ahLst/>
              <a:cxnLst/>
              <a:rect l="l" t="t" r="r" b="b"/>
              <a:pathLst>
                <a:path w="588" h="579" extrusionOk="0">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28" name="Google Shape;13728;p68"/>
          <p:cNvGrpSpPr/>
          <p:nvPr/>
        </p:nvGrpSpPr>
        <p:grpSpPr>
          <a:xfrm>
            <a:off x="7729834" y="1766013"/>
            <a:ext cx="363400" cy="363225"/>
            <a:chOff x="975800" y="3053025"/>
            <a:chExt cx="363400" cy="363225"/>
          </a:xfrm>
        </p:grpSpPr>
        <p:sp>
          <p:nvSpPr>
            <p:cNvPr id="13729" name="Google Shape;13729;p68"/>
            <p:cNvSpPr/>
            <p:nvPr/>
          </p:nvSpPr>
          <p:spPr>
            <a:xfrm>
              <a:off x="1198775" y="3169350"/>
              <a:ext cx="47150" cy="42975"/>
            </a:xfrm>
            <a:custGeom>
              <a:avLst/>
              <a:gdLst/>
              <a:ahLst/>
              <a:cxnLst/>
              <a:rect l="l" t="t" r="r" b="b"/>
              <a:pathLst>
                <a:path w="1886" h="1719" extrusionOk="0">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0" name="Google Shape;13730;p68"/>
            <p:cNvSpPr/>
            <p:nvPr/>
          </p:nvSpPr>
          <p:spPr>
            <a:xfrm>
              <a:off x="1072175" y="3253250"/>
              <a:ext cx="44050" cy="42075"/>
            </a:xfrm>
            <a:custGeom>
              <a:avLst/>
              <a:gdLst/>
              <a:ahLst/>
              <a:cxnLst/>
              <a:rect l="l" t="t" r="r" b="b"/>
              <a:pathLst>
                <a:path w="1762" h="1683" extrusionOk="0">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1" name="Google Shape;13731;p68"/>
            <p:cNvSpPr/>
            <p:nvPr/>
          </p:nvSpPr>
          <p:spPr>
            <a:xfrm>
              <a:off x="1043675" y="3161100"/>
              <a:ext cx="227650" cy="142275"/>
            </a:xfrm>
            <a:custGeom>
              <a:avLst/>
              <a:gdLst/>
              <a:ahLst/>
              <a:cxnLst/>
              <a:rect l="l" t="t" r="r" b="b"/>
              <a:pathLst>
                <a:path w="9106" h="5691" extrusionOk="0">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2" name="Google Shape;13732;p68"/>
            <p:cNvSpPr/>
            <p:nvPr/>
          </p:nvSpPr>
          <p:spPr>
            <a:xfrm>
              <a:off x="1150150" y="3116375"/>
              <a:ext cx="17000" cy="14400"/>
            </a:xfrm>
            <a:custGeom>
              <a:avLst/>
              <a:gdLst/>
              <a:ahLst/>
              <a:cxnLst/>
              <a:rect l="l" t="t" r="r" b="b"/>
              <a:pathLst>
                <a:path w="680" h="576" extrusionOk="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3" name="Google Shape;13733;p68"/>
            <p:cNvSpPr/>
            <p:nvPr/>
          </p:nvSpPr>
          <p:spPr>
            <a:xfrm>
              <a:off x="975800" y="3053025"/>
              <a:ext cx="363400" cy="363225"/>
            </a:xfrm>
            <a:custGeom>
              <a:avLst/>
              <a:gdLst/>
              <a:ahLst/>
              <a:cxnLst/>
              <a:rect l="l" t="t" r="r" b="b"/>
              <a:pathLst>
                <a:path w="14536" h="14529" extrusionOk="0">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34" name="Google Shape;13734;p68"/>
          <p:cNvGrpSpPr/>
          <p:nvPr/>
        </p:nvGrpSpPr>
        <p:grpSpPr>
          <a:xfrm>
            <a:off x="7729822" y="2328519"/>
            <a:ext cx="363425" cy="364700"/>
            <a:chOff x="7724500" y="2485750"/>
            <a:chExt cx="363425" cy="364700"/>
          </a:xfrm>
        </p:grpSpPr>
        <p:sp>
          <p:nvSpPr>
            <p:cNvPr id="13735" name="Google Shape;13735;p68"/>
            <p:cNvSpPr/>
            <p:nvPr/>
          </p:nvSpPr>
          <p:spPr>
            <a:xfrm>
              <a:off x="7724500" y="2485750"/>
              <a:ext cx="363425" cy="363425"/>
            </a:xfrm>
            <a:custGeom>
              <a:avLst/>
              <a:gdLst/>
              <a:ahLst/>
              <a:cxnLst/>
              <a:rect l="l" t="t" r="r" b="b"/>
              <a:pathLst>
                <a:path w="14537" h="14537" extrusionOk="0">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6" name="Google Shape;13736;p68"/>
            <p:cNvSpPr/>
            <p:nvPr/>
          </p:nvSpPr>
          <p:spPr>
            <a:xfrm>
              <a:off x="7834075" y="2656250"/>
              <a:ext cx="145075" cy="13925"/>
            </a:xfrm>
            <a:custGeom>
              <a:avLst/>
              <a:gdLst/>
              <a:ahLst/>
              <a:cxnLst/>
              <a:rect l="l" t="t" r="r" b="b"/>
              <a:pathLst>
                <a:path w="5803" h="557" extrusionOk="0">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7" name="Google Shape;13737;p68"/>
            <p:cNvSpPr/>
            <p:nvPr/>
          </p:nvSpPr>
          <p:spPr>
            <a:xfrm>
              <a:off x="7810400" y="2613725"/>
              <a:ext cx="191625" cy="14050"/>
            </a:xfrm>
            <a:custGeom>
              <a:avLst/>
              <a:gdLst/>
              <a:ahLst/>
              <a:cxnLst/>
              <a:rect l="l" t="t" r="r" b="b"/>
              <a:pathLst>
                <a:path w="7665" h="562" extrusionOk="0">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8" name="Google Shape;13738;p68"/>
            <p:cNvSpPr/>
            <p:nvPr/>
          </p:nvSpPr>
          <p:spPr>
            <a:xfrm>
              <a:off x="7810400" y="2570600"/>
              <a:ext cx="191650" cy="14725"/>
            </a:xfrm>
            <a:custGeom>
              <a:avLst/>
              <a:gdLst/>
              <a:ahLst/>
              <a:cxnLst/>
              <a:rect l="l" t="t" r="r" b="b"/>
              <a:pathLst>
                <a:path w="7666" h="589" extrusionOk="0">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9" name="Google Shape;13739;p68"/>
            <p:cNvSpPr/>
            <p:nvPr/>
          </p:nvSpPr>
          <p:spPr>
            <a:xfrm>
              <a:off x="7874625" y="2698600"/>
              <a:ext cx="63175" cy="14100"/>
            </a:xfrm>
            <a:custGeom>
              <a:avLst/>
              <a:gdLst/>
              <a:ahLst/>
              <a:cxnLst/>
              <a:rect l="l" t="t" r="r" b="b"/>
              <a:pathLst>
                <a:path w="2527" h="564" extrusionOk="0">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0" name="Google Shape;13740;p68"/>
            <p:cNvSpPr/>
            <p:nvPr/>
          </p:nvSpPr>
          <p:spPr>
            <a:xfrm>
              <a:off x="7896200" y="2835100"/>
              <a:ext cx="18125" cy="15350"/>
            </a:xfrm>
            <a:custGeom>
              <a:avLst/>
              <a:gdLst/>
              <a:ahLst/>
              <a:cxnLst/>
              <a:rect l="l" t="t" r="r" b="b"/>
              <a:pathLst>
                <a:path w="725" h="614" extrusionOk="0">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41" name="Google Shape;13741;p68"/>
          <p:cNvGrpSpPr/>
          <p:nvPr/>
        </p:nvGrpSpPr>
        <p:grpSpPr>
          <a:xfrm>
            <a:off x="6957878" y="2328869"/>
            <a:ext cx="363425" cy="364000"/>
            <a:chOff x="6979200" y="2485750"/>
            <a:chExt cx="363425" cy="364000"/>
          </a:xfrm>
        </p:grpSpPr>
        <p:sp>
          <p:nvSpPr>
            <p:cNvPr id="13742" name="Google Shape;13742;p68"/>
            <p:cNvSpPr/>
            <p:nvPr/>
          </p:nvSpPr>
          <p:spPr>
            <a:xfrm>
              <a:off x="7221450" y="2835850"/>
              <a:ext cx="15475" cy="13900"/>
            </a:xfrm>
            <a:custGeom>
              <a:avLst/>
              <a:gdLst/>
              <a:ahLst/>
              <a:cxnLst/>
              <a:rect l="l" t="t" r="r" b="b"/>
              <a:pathLst>
                <a:path w="619" h="556" extrusionOk="0">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3" name="Google Shape;13743;p68"/>
            <p:cNvSpPr/>
            <p:nvPr/>
          </p:nvSpPr>
          <p:spPr>
            <a:xfrm>
              <a:off x="6979200" y="2485750"/>
              <a:ext cx="363425" cy="363425"/>
            </a:xfrm>
            <a:custGeom>
              <a:avLst/>
              <a:gdLst/>
              <a:ahLst/>
              <a:cxnLst/>
              <a:rect l="l" t="t" r="r" b="b"/>
              <a:pathLst>
                <a:path w="14537" h="14537" extrusionOk="0">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44" name="Google Shape;13744;p68"/>
          <p:cNvGrpSpPr/>
          <p:nvPr/>
        </p:nvGrpSpPr>
        <p:grpSpPr>
          <a:xfrm>
            <a:off x="6230434" y="2329156"/>
            <a:ext cx="363425" cy="363425"/>
            <a:chOff x="6243125" y="2485750"/>
            <a:chExt cx="363425" cy="363425"/>
          </a:xfrm>
        </p:grpSpPr>
        <p:sp>
          <p:nvSpPr>
            <p:cNvPr id="13745" name="Google Shape;13745;p68"/>
            <p:cNvSpPr/>
            <p:nvPr/>
          </p:nvSpPr>
          <p:spPr>
            <a:xfrm>
              <a:off x="6243125" y="2681725"/>
              <a:ext cx="363425" cy="167450"/>
            </a:xfrm>
            <a:custGeom>
              <a:avLst/>
              <a:gdLst/>
              <a:ahLst/>
              <a:cxnLst/>
              <a:rect l="l" t="t" r="r" b="b"/>
              <a:pathLst>
                <a:path w="14537" h="6698" extrusionOk="0">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6" name="Google Shape;13746;p68"/>
            <p:cNvSpPr/>
            <p:nvPr/>
          </p:nvSpPr>
          <p:spPr>
            <a:xfrm>
              <a:off x="6417500" y="2710075"/>
              <a:ext cx="18400" cy="14175"/>
            </a:xfrm>
            <a:custGeom>
              <a:avLst/>
              <a:gdLst/>
              <a:ahLst/>
              <a:cxnLst/>
              <a:rect l="l" t="t" r="r" b="b"/>
              <a:pathLst>
                <a:path w="736" h="567" extrusionOk="0">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7" name="Google Shape;13747;p68"/>
            <p:cNvSpPr/>
            <p:nvPr/>
          </p:nvSpPr>
          <p:spPr>
            <a:xfrm>
              <a:off x="6353475" y="2485750"/>
              <a:ext cx="141975" cy="207175"/>
            </a:xfrm>
            <a:custGeom>
              <a:avLst/>
              <a:gdLst/>
              <a:ahLst/>
              <a:cxnLst/>
              <a:rect l="l" t="t" r="r" b="b"/>
              <a:pathLst>
                <a:path w="5679" h="8287" extrusionOk="0">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48" name="Google Shape;13748;p68"/>
          <p:cNvGrpSpPr/>
          <p:nvPr/>
        </p:nvGrpSpPr>
        <p:grpSpPr>
          <a:xfrm>
            <a:off x="5464866" y="2329156"/>
            <a:ext cx="365375" cy="363425"/>
            <a:chOff x="5495100" y="2485750"/>
            <a:chExt cx="365375" cy="363425"/>
          </a:xfrm>
        </p:grpSpPr>
        <p:sp>
          <p:nvSpPr>
            <p:cNvPr id="13749" name="Google Shape;13749;p68"/>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0" name="Google Shape;13750;p68"/>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1" name="Google Shape;13751;p68"/>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2" name="Google Shape;13752;p68"/>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53" name="Google Shape;13753;p68"/>
          <p:cNvGrpSpPr/>
          <p:nvPr/>
        </p:nvGrpSpPr>
        <p:grpSpPr>
          <a:xfrm>
            <a:off x="4750178" y="2328656"/>
            <a:ext cx="367600" cy="364425"/>
            <a:chOff x="4744475" y="2485325"/>
            <a:chExt cx="367600" cy="364425"/>
          </a:xfrm>
        </p:grpSpPr>
        <p:sp>
          <p:nvSpPr>
            <p:cNvPr id="13754" name="Google Shape;13754;p68"/>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5" name="Google Shape;13755;p68"/>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6" name="Google Shape;13756;p68"/>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7" name="Google Shape;13757;p68"/>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8" name="Google Shape;13758;p68"/>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9" name="Google Shape;13759;p68"/>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0" name="Google Shape;13760;p68"/>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61" name="Google Shape;13761;p68"/>
          <p:cNvGrpSpPr/>
          <p:nvPr/>
        </p:nvGrpSpPr>
        <p:grpSpPr>
          <a:xfrm>
            <a:off x="3991403" y="2329156"/>
            <a:ext cx="363400" cy="363425"/>
            <a:chOff x="3997175" y="2485750"/>
            <a:chExt cx="363400" cy="363425"/>
          </a:xfrm>
        </p:grpSpPr>
        <p:sp>
          <p:nvSpPr>
            <p:cNvPr id="13762" name="Google Shape;13762;p68"/>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3" name="Google Shape;13763;p68"/>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4" name="Google Shape;13764;p68"/>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5" name="Google Shape;13765;p68"/>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6" name="Google Shape;13766;p68"/>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7" name="Google Shape;13767;p68"/>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8" name="Google Shape;13768;p68"/>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69" name="Google Shape;13769;p68"/>
          <p:cNvGrpSpPr/>
          <p:nvPr/>
        </p:nvGrpSpPr>
        <p:grpSpPr>
          <a:xfrm>
            <a:off x="3306578" y="2329144"/>
            <a:ext cx="227650" cy="363450"/>
            <a:chOff x="6311025" y="3602925"/>
            <a:chExt cx="227650" cy="363450"/>
          </a:xfrm>
        </p:grpSpPr>
        <p:sp>
          <p:nvSpPr>
            <p:cNvPr id="13770" name="Google Shape;13770;p68"/>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1" name="Google Shape;13771;p68"/>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2" name="Google Shape;13772;p68"/>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3" name="Google Shape;13773;p68"/>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4" name="Google Shape;13774;p68"/>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5" name="Google Shape;13775;p68"/>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76" name="Google Shape;13776;p68"/>
          <p:cNvGrpSpPr/>
          <p:nvPr/>
        </p:nvGrpSpPr>
        <p:grpSpPr>
          <a:xfrm>
            <a:off x="2458741" y="2329156"/>
            <a:ext cx="362650" cy="363425"/>
            <a:chOff x="3247225" y="2485750"/>
            <a:chExt cx="362650" cy="363425"/>
          </a:xfrm>
        </p:grpSpPr>
        <p:sp>
          <p:nvSpPr>
            <p:cNvPr id="13777" name="Google Shape;13777;p68"/>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8" name="Google Shape;13778;p68"/>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9" name="Google Shape;13779;p68"/>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0" name="Google Shape;13780;p68"/>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1" name="Google Shape;13781;p68"/>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2" name="Google Shape;13782;p68"/>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3" name="Google Shape;13783;p68"/>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4" name="Google Shape;13784;p68"/>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5" name="Google Shape;13785;p68"/>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6" name="Google Shape;13786;p68"/>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87" name="Google Shape;13787;p68"/>
          <p:cNvGrpSpPr/>
          <p:nvPr/>
        </p:nvGrpSpPr>
        <p:grpSpPr>
          <a:xfrm>
            <a:off x="1716178" y="2329156"/>
            <a:ext cx="363425" cy="363425"/>
            <a:chOff x="2492650" y="2485750"/>
            <a:chExt cx="363425" cy="363425"/>
          </a:xfrm>
        </p:grpSpPr>
        <p:sp>
          <p:nvSpPr>
            <p:cNvPr id="13788" name="Google Shape;13788;p68"/>
            <p:cNvSpPr/>
            <p:nvPr/>
          </p:nvSpPr>
          <p:spPr>
            <a:xfrm>
              <a:off x="2539725" y="2575250"/>
              <a:ext cx="121150" cy="114600"/>
            </a:xfrm>
            <a:custGeom>
              <a:avLst/>
              <a:gdLst/>
              <a:ahLst/>
              <a:cxnLst/>
              <a:rect l="l" t="t" r="r" b="b"/>
              <a:pathLst>
                <a:path w="4846" h="4584" extrusionOk="0">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9" name="Google Shape;13789;p68"/>
            <p:cNvSpPr/>
            <p:nvPr/>
          </p:nvSpPr>
          <p:spPr>
            <a:xfrm>
              <a:off x="2687850" y="2575250"/>
              <a:ext cx="121150" cy="114600"/>
            </a:xfrm>
            <a:custGeom>
              <a:avLst/>
              <a:gdLst/>
              <a:ahLst/>
              <a:cxnLst/>
              <a:rect l="l" t="t" r="r" b="b"/>
              <a:pathLst>
                <a:path w="4846" h="4584" extrusionOk="0">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0" name="Google Shape;13790;p68"/>
            <p:cNvSpPr/>
            <p:nvPr/>
          </p:nvSpPr>
          <p:spPr>
            <a:xfrm>
              <a:off x="2613775" y="2681525"/>
              <a:ext cx="121175" cy="115250"/>
            </a:xfrm>
            <a:custGeom>
              <a:avLst/>
              <a:gdLst/>
              <a:ahLst/>
              <a:cxnLst/>
              <a:rect l="l" t="t" r="r" b="b"/>
              <a:pathLst>
                <a:path w="4847" h="4610" extrusionOk="0">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1" name="Google Shape;13791;p68"/>
            <p:cNvSpPr/>
            <p:nvPr/>
          </p:nvSpPr>
          <p:spPr>
            <a:xfrm>
              <a:off x="2667025" y="2834675"/>
              <a:ext cx="14675" cy="14500"/>
            </a:xfrm>
            <a:custGeom>
              <a:avLst/>
              <a:gdLst/>
              <a:ahLst/>
              <a:cxnLst/>
              <a:rect l="l" t="t" r="r" b="b"/>
              <a:pathLst>
                <a:path w="587" h="580" extrusionOk="0">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2" name="Google Shape;13792;p68"/>
            <p:cNvSpPr/>
            <p:nvPr/>
          </p:nvSpPr>
          <p:spPr>
            <a:xfrm>
              <a:off x="2492650" y="2485750"/>
              <a:ext cx="363425" cy="363425"/>
            </a:xfrm>
            <a:custGeom>
              <a:avLst/>
              <a:gdLst/>
              <a:ahLst/>
              <a:cxnLst/>
              <a:rect l="l" t="t" r="r" b="b"/>
              <a:pathLst>
                <a:path w="14537" h="14537" extrusionOk="0">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93" name="Google Shape;13793;p68"/>
          <p:cNvGrpSpPr/>
          <p:nvPr/>
        </p:nvGrpSpPr>
        <p:grpSpPr>
          <a:xfrm>
            <a:off x="1049203" y="2329544"/>
            <a:ext cx="371900" cy="362650"/>
            <a:chOff x="1734225" y="2485750"/>
            <a:chExt cx="371900" cy="362650"/>
          </a:xfrm>
        </p:grpSpPr>
        <p:sp>
          <p:nvSpPr>
            <p:cNvPr id="13794" name="Google Shape;13794;p68"/>
            <p:cNvSpPr/>
            <p:nvPr/>
          </p:nvSpPr>
          <p:spPr>
            <a:xfrm>
              <a:off x="1868475" y="2603450"/>
              <a:ext cx="82575" cy="71350"/>
            </a:xfrm>
            <a:custGeom>
              <a:avLst/>
              <a:gdLst/>
              <a:ahLst/>
              <a:cxnLst/>
              <a:rect l="l" t="t" r="r" b="b"/>
              <a:pathLst>
                <a:path w="3303" h="2854" extrusionOk="0">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5" name="Google Shape;13795;p68"/>
            <p:cNvSpPr/>
            <p:nvPr/>
          </p:nvSpPr>
          <p:spPr>
            <a:xfrm>
              <a:off x="1734225" y="2485750"/>
              <a:ext cx="371900" cy="362650"/>
            </a:xfrm>
            <a:custGeom>
              <a:avLst/>
              <a:gdLst/>
              <a:ahLst/>
              <a:cxnLst/>
              <a:rect l="l" t="t" r="r" b="b"/>
              <a:pathLst>
                <a:path w="14876" h="14506" extrusionOk="0">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6" name="Google Shape;13796;p68"/>
            <p:cNvSpPr/>
            <p:nvPr/>
          </p:nvSpPr>
          <p:spPr>
            <a:xfrm>
              <a:off x="1937900" y="2688675"/>
              <a:ext cx="17000" cy="14400"/>
            </a:xfrm>
            <a:custGeom>
              <a:avLst/>
              <a:gdLst/>
              <a:ahLst/>
              <a:cxnLst/>
              <a:rect l="l" t="t" r="r" b="b"/>
              <a:pathLst>
                <a:path w="680" h="576" extrusionOk="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97" name="Google Shape;13797;p68"/>
          <p:cNvGrpSpPr/>
          <p:nvPr/>
        </p:nvGrpSpPr>
        <p:grpSpPr>
          <a:xfrm>
            <a:off x="1053453" y="2935221"/>
            <a:ext cx="363400" cy="364000"/>
            <a:chOff x="975800" y="2485750"/>
            <a:chExt cx="363400" cy="364000"/>
          </a:xfrm>
        </p:grpSpPr>
        <p:sp>
          <p:nvSpPr>
            <p:cNvPr id="13798" name="Google Shape;13798;p68"/>
            <p:cNvSpPr/>
            <p:nvPr/>
          </p:nvSpPr>
          <p:spPr>
            <a:xfrm>
              <a:off x="975800" y="2485750"/>
              <a:ext cx="363400" cy="363425"/>
            </a:xfrm>
            <a:custGeom>
              <a:avLst/>
              <a:gdLst/>
              <a:ahLst/>
              <a:cxnLst/>
              <a:rect l="l" t="t" r="r" b="b"/>
              <a:pathLst>
                <a:path w="14536" h="14537" extrusionOk="0">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9" name="Google Shape;13799;p68"/>
            <p:cNvSpPr/>
            <p:nvPr/>
          </p:nvSpPr>
          <p:spPr>
            <a:xfrm>
              <a:off x="1061875" y="2664650"/>
              <a:ext cx="126475" cy="14100"/>
            </a:xfrm>
            <a:custGeom>
              <a:avLst/>
              <a:gdLst/>
              <a:ahLst/>
              <a:cxnLst/>
              <a:rect l="l" t="t" r="r" b="b"/>
              <a:pathLst>
                <a:path w="5059" h="564" extrusionOk="0">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0" name="Google Shape;13800;p68"/>
            <p:cNvSpPr/>
            <p:nvPr/>
          </p:nvSpPr>
          <p:spPr>
            <a:xfrm>
              <a:off x="1061875" y="2707075"/>
              <a:ext cx="191250" cy="14125"/>
            </a:xfrm>
            <a:custGeom>
              <a:avLst/>
              <a:gdLst/>
              <a:ahLst/>
              <a:cxnLst/>
              <a:rect l="l" t="t" r="r" b="b"/>
              <a:pathLst>
                <a:path w="7650" h="565" extrusionOk="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1" name="Google Shape;13801;p68"/>
            <p:cNvSpPr/>
            <p:nvPr/>
          </p:nvSpPr>
          <p:spPr>
            <a:xfrm>
              <a:off x="1061675" y="2749600"/>
              <a:ext cx="191650" cy="14725"/>
            </a:xfrm>
            <a:custGeom>
              <a:avLst/>
              <a:gdLst/>
              <a:ahLst/>
              <a:cxnLst/>
              <a:rect l="l" t="t" r="r" b="b"/>
              <a:pathLst>
                <a:path w="7666" h="589" extrusionOk="0">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2" name="Google Shape;13802;p68"/>
            <p:cNvSpPr/>
            <p:nvPr/>
          </p:nvSpPr>
          <p:spPr>
            <a:xfrm>
              <a:off x="1061675" y="2792025"/>
              <a:ext cx="191650" cy="14750"/>
            </a:xfrm>
            <a:custGeom>
              <a:avLst/>
              <a:gdLst/>
              <a:ahLst/>
              <a:cxnLst/>
              <a:rect l="l" t="t" r="r" b="b"/>
              <a:pathLst>
                <a:path w="7666" h="590" extrusionOk="0">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3" name="Google Shape;13803;p68"/>
            <p:cNvSpPr/>
            <p:nvPr/>
          </p:nvSpPr>
          <p:spPr>
            <a:xfrm>
              <a:off x="1149775" y="2835850"/>
              <a:ext cx="15450" cy="13900"/>
            </a:xfrm>
            <a:custGeom>
              <a:avLst/>
              <a:gdLst/>
              <a:ahLst/>
              <a:cxnLst/>
              <a:rect l="l" t="t" r="r" b="b"/>
              <a:pathLst>
                <a:path w="618" h="556" extrusionOk="0">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04" name="Google Shape;13804;p68"/>
          <p:cNvGrpSpPr/>
          <p:nvPr/>
        </p:nvGrpSpPr>
        <p:grpSpPr>
          <a:xfrm>
            <a:off x="1715416" y="2935421"/>
            <a:ext cx="364950" cy="363600"/>
            <a:chOff x="7722975" y="4171400"/>
            <a:chExt cx="364950" cy="363600"/>
          </a:xfrm>
        </p:grpSpPr>
        <p:sp>
          <p:nvSpPr>
            <p:cNvPr id="13805" name="Google Shape;13805;p68"/>
            <p:cNvSpPr/>
            <p:nvPr/>
          </p:nvSpPr>
          <p:spPr>
            <a:xfrm>
              <a:off x="7746100" y="4372400"/>
              <a:ext cx="90300" cy="77725"/>
            </a:xfrm>
            <a:custGeom>
              <a:avLst/>
              <a:gdLst/>
              <a:ahLst/>
              <a:cxnLst/>
              <a:rect l="l" t="t" r="r" b="b"/>
              <a:pathLst>
                <a:path w="3612" h="3109" extrusionOk="0">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6" name="Google Shape;13806;p68"/>
            <p:cNvSpPr/>
            <p:nvPr/>
          </p:nvSpPr>
          <p:spPr>
            <a:xfrm>
              <a:off x="7722975" y="4453975"/>
              <a:ext cx="123450" cy="81025"/>
            </a:xfrm>
            <a:custGeom>
              <a:avLst/>
              <a:gdLst/>
              <a:ahLst/>
              <a:cxnLst/>
              <a:rect l="l" t="t" r="r" b="b"/>
              <a:pathLst>
                <a:path w="4938" h="3241" extrusionOk="0">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7" name="Google Shape;13807;p68"/>
            <p:cNvSpPr/>
            <p:nvPr/>
          </p:nvSpPr>
          <p:spPr>
            <a:xfrm>
              <a:off x="7976025" y="4371400"/>
              <a:ext cx="90300" cy="77550"/>
            </a:xfrm>
            <a:custGeom>
              <a:avLst/>
              <a:gdLst/>
              <a:ahLst/>
              <a:cxnLst/>
              <a:rect l="l" t="t" r="r" b="b"/>
              <a:pathLst>
                <a:path w="3612" h="3102" extrusionOk="0">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8" name="Google Shape;13808;p68"/>
            <p:cNvSpPr/>
            <p:nvPr/>
          </p:nvSpPr>
          <p:spPr>
            <a:xfrm>
              <a:off x="7967550" y="4457050"/>
              <a:ext cx="120375" cy="77950"/>
            </a:xfrm>
            <a:custGeom>
              <a:avLst/>
              <a:gdLst/>
              <a:ahLst/>
              <a:cxnLst/>
              <a:rect l="l" t="t" r="r" b="b"/>
              <a:pathLst>
                <a:path w="4815" h="3118" extrusionOk="0">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9" name="Google Shape;13809;p68"/>
            <p:cNvSpPr/>
            <p:nvPr/>
          </p:nvSpPr>
          <p:spPr>
            <a:xfrm>
              <a:off x="7792400" y="4214000"/>
              <a:ext cx="229950" cy="14700"/>
            </a:xfrm>
            <a:custGeom>
              <a:avLst/>
              <a:gdLst/>
              <a:ahLst/>
              <a:cxnLst/>
              <a:rect l="l" t="t" r="r" b="b"/>
              <a:pathLst>
                <a:path w="9198" h="588" extrusionOk="0">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0" name="Google Shape;13810;p68"/>
            <p:cNvSpPr/>
            <p:nvPr/>
          </p:nvSpPr>
          <p:spPr>
            <a:xfrm>
              <a:off x="7789550" y="4256425"/>
              <a:ext cx="233325" cy="14725"/>
            </a:xfrm>
            <a:custGeom>
              <a:avLst/>
              <a:gdLst/>
              <a:ahLst/>
              <a:cxnLst/>
              <a:rect l="l" t="t" r="r" b="b"/>
              <a:pathLst>
                <a:path w="9333" h="589" extrusionOk="0">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1" name="Google Shape;13811;p68"/>
            <p:cNvSpPr/>
            <p:nvPr/>
          </p:nvSpPr>
          <p:spPr>
            <a:xfrm>
              <a:off x="7897975" y="4171400"/>
              <a:ext cx="16150" cy="14275"/>
            </a:xfrm>
            <a:custGeom>
              <a:avLst/>
              <a:gdLst/>
              <a:ahLst/>
              <a:cxnLst/>
              <a:rect l="l" t="t" r="r" b="b"/>
              <a:pathLst>
                <a:path w="646" h="571" extrusionOk="0">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2" name="Google Shape;13812;p68"/>
            <p:cNvSpPr/>
            <p:nvPr/>
          </p:nvSpPr>
          <p:spPr>
            <a:xfrm>
              <a:off x="7749975" y="4172250"/>
              <a:ext cx="311725" cy="184400"/>
            </a:xfrm>
            <a:custGeom>
              <a:avLst/>
              <a:gdLst/>
              <a:ahLst/>
              <a:cxnLst/>
              <a:rect l="l" t="t" r="r" b="b"/>
              <a:pathLst>
                <a:path w="12469" h="7376" extrusionOk="0">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13" name="Google Shape;13813;p68"/>
          <p:cNvGrpSpPr/>
          <p:nvPr/>
        </p:nvGrpSpPr>
        <p:grpSpPr>
          <a:xfrm>
            <a:off x="2458353" y="2935508"/>
            <a:ext cx="363425" cy="363425"/>
            <a:chOff x="6979200" y="4171575"/>
            <a:chExt cx="363425" cy="363425"/>
          </a:xfrm>
        </p:grpSpPr>
        <p:sp>
          <p:nvSpPr>
            <p:cNvPr id="13814" name="Google Shape;13814;p68"/>
            <p:cNvSpPr/>
            <p:nvPr/>
          </p:nvSpPr>
          <p:spPr>
            <a:xfrm>
              <a:off x="7144300" y="4235625"/>
              <a:ext cx="66375" cy="56800"/>
            </a:xfrm>
            <a:custGeom>
              <a:avLst/>
              <a:gdLst/>
              <a:ahLst/>
              <a:cxnLst/>
              <a:rect l="l" t="t" r="r" b="b"/>
              <a:pathLst>
                <a:path w="2655" h="2272" extrusionOk="0">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5" name="Google Shape;13815;p68"/>
            <p:cNvSpPr/>
            <p:nvPr/>
          </p:nvSpPr>
          <p:spPr>
            <a:xfrm>
              <a:off x="7172850" y="4520900"/>
              <a:ext cx="19325" cy="14100"/>
            </a:xfrm>
            <a:custGeom>
              <a:avLst/>
              <a:gdLst/>
              <a:ahLst/>
              <a:cxnLst/>
              <a:rect l="l" t="t" r="r" b="b"/>
              <a:pathLst>
                <a:path w="773" h="564" extrusionOk="0">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6" name="Google Shape;13816;p68"/>
            <p:cNvSpPr/>
            <p:nvPr/>
          </p:nvSpPr>
          <p:spPr>
            <a:xfrm>
              <a:off x="6979200" y="4171575"/>
              <a:ext cx="363425" cy="361875"/>
            </a:xfrm>
            <a:custGeom>
              <a:avLst/>
              <a:gdLst/>
              <a:ahLst/>
              <a:cxnLst/>
              <a:rect l="l" t="t" r="r" b="b"/>
              <a:pathLst>
                <a:path w="14537" h="14475" extrusionOk="0">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17" name="Google Shape;13817;p68"/>
          <p:cNvGrpSpPr/>
          <p:nvPr/>
        </p:nvGrpSpPr>
        <p:grpSpPr>
          <a:xfrm>
            <a:off x="3317391" y="2935121"/>
            <a:ext cx="206025" cy="364200"/>
            <a:chOff x="7057900" y="3602175"/>
            <a:chExt cx="206025" cy="364200"/>
          </a:xfrm>
        </p:grpSpPr>
        <p:sp>
          <p:nvSpPr>
            <p:cNvPr id="13818" name="Google Shape;13818;p68"/>
            <p:cNvSpPr/>
            <p:nvPr/>
          </p:nvSpPr>
          <p:spPr>
            <a:xfrm>
              <a:off x="7151250" y="3909250"/>
              <a:ext cx="17000" cy="14075"/>
            </a:xfrm>
            <a:custGeom>
              <a:avLst/>
              <a:gdLst/>
              <a:ahLst/>
              <a:cxnLst/>
              <a:rect l="l" t="t" r="r" b="b"/>
              <a:pathLst>
                <a:path w="680" h="563" extrusionOk="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9" name="Google Shape;13819;p68"/>
            <p:cNvSpPr/>
            <p:nvPr/>
          </p:nvSpPr>
          <p:spPr>
            <a:xfrm>
              <a:off x="7130425" y="3645375"/>
              <a:ext cx="61750" cy="13925"/>
            </a:xfrm>
            <a:custGeom>
              <a:avLst/>
              <a:gdLst/>
              <a:ahLst/>
              <a:cxnLst/>
              <a:rect l="l" t="t" r="r" b="b"/>
              <a:pathLst>
                <a:path w="2470" h="557" extrusionOk="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0" name="Google Shape;13820;p68"/>
            <p:cNvSpPr/>
            <p:nvPr/>
          </p:nvSpPr>
          <p:spPr>
            <a:xfrm>
              <a:off x="7096475" y="3727175"/>
              <a:ext cx="130400" cy="114200"/>
            </a:xfrm>
            <a:custGeom>
              <a:avLst/>
              <a:gdLst/>
              <a:ahLst/>
              <a:cxnLst/>
              <a:rect l="l" t="t" r="r" b="b"/>
              <a:pathLst>
                <a:path w="5216" h="4568" extrusionOk="0">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1" name="Google Shape;13821;p68"/>
            <p:cNvSpPr/>
            <p:nvPr/>
          </p:nvSpPr>
          <p:spPr>
            <a:xfrm>
              <a:off x="7153550" y="3951675"/>
              <a:ext cx="14700" cy="13925"/>
            </a:xfrm>
            <a:custGeom>
              <a:avLst/>
              <a:gdLst/>
              <a:ahLst/>
              <a:cxnLst/>
              <a:rect l="l" t="t" r="r" b="b"/>
              <a:pathLst>
                <a:path w="588" h="557" extrusionOk="0">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2" name="Google Shape;13822;p68"/>
            <p:cNvSpPr/>
            <p:nvPr/>
          </p:nvSpPr>
          <p:spPr>
            <a:xfrm>
              <a:off x="7057900" y="3602175"/>
              <a:ext cx="206025" cy="364200"/>
            </a:xfrm>
            <a:custGeom>
              <a:avLst/>
              <a:gdLst/>
              <a:ahLst/>
              <a:cxnLst/>
              <a:rect l="l" t="t" r="r" b="b"/>
              <a:pathLst>
                <a:path w="8241" h="14568" extrusionOk="0">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23" name="Google Shape;13823;p68"/>
          <p:cNvGrpSpPr/>
          <p:nvPr/>
        </p:nvGrpSpPr>
        <p:grpSpPr>
          <a:xfrm>
            <a:off x="3991391" y="2935508"/>
            <a:ext cx="363425" cy="363425"/>
            <a:chOff x="6242375" y="4171575"/>
            <a:chExt cx="363425" cy="363425"/>
          </a:xfrm>
        </p:grpSpPr>
        <p:sp>
          <p:nvSpPr>
            <p:cNvPr id="13824" name="Google Shape;13824;p68"/>
            <p:cNvSpPr/>
            <p:nvPr/>
          </p:nvSpPr>
          <p:spPr>
            <a:xfrm>
              <a:off x="6479225" y="4367550"/>
              <a:ext cx="86450" cy="13900"/>
            </a:xfrm>
            <a:custGeom>
              <a:avLst/>
              <a:gdLst/>
              <a:ahLst/>
              <a:cxnLst/>
              <a:rect l="l" t="t" r="r" b="b"/>
              <a:pathLst>
                <a:path w="3458" h="556" extrusionOk="0">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5" name="Google Shape;13825;p68"/>
            <p:cNvSpPr/>
            <p:nvPr/>
          </p:nvSpPr>
          <p:spPr>
            <a:xfrm>
              <a:off x="6499700" y="4409875"/>
              <a:ext cx="67050" cy="14125"/>
            </a:xfrm>
            <a:custGeom>
              <a:avLst/>
              <a:gdLst/>
              <a:ahLst/>
              <a:cxnLst/>
              <a:rect l="l" t="t" r="r" b="b"/>
              <a:pathLst>
                <a:path w="2682" h="565" extrusionOk="0">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6" name="Google Shape;13826;p68"/>
            <p:cNvSpPr/>
            <p:nvPr/>
          </p:nvSpPr>
          <p:spPr>
            <a:xfrm>
              <a:off x="6477925" y="4452400"/>
              <a:ext cx="89050" cy="14725"/>
            </a:xfrm>
            <a:custGeom>
              <a:avLst/>
              <a:gdLst/>
              <a:ahLst/>
              <a:cxnLst/>
              <a:rect l="l" t="t" r="r" b="b"/>
              <a:pathLst>
                <a:path w="3562" h="589" extrusionOk="0">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7" name="Google Shape;13827;p68"/>
            <p:cNvSpPr/>
            <p:nvPr/>
          </p:nvSpPr>
          <p:spPr>
            <a:xfrm>
              <a:off x="6459950" y="4520325"/>
              <a:ext cx="14675" cy="14675"/>
            </a:xfrm>
            <a:custGeom>
              <a:avLst/>
              <a:gdLst/>
              <a:ahLst/>
              <a:cxnLst/>
              <a:rect l="l" t="t" r="r" b="b"/>
              <a:pathLst>
                <a:path w="587" h="587" extrusionOk="0">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28" name="Google Shape;13828;p68"/>
            <p:cNvSpPr/>
            <p:nvPr/>
          </p:nvSpPr>
          <p:spPr>
            <a:xfrm>
              <a:off x="6242375" y="4171575"/>
              <a:ext cx="363425" cy="363425"/>
            </a:xfrm>
            <a:custGeom>
              <a:avLst/>
              <a:gdLst/>
              <a:ahLst/>
              <a:cxnLst/>
              <a:rect l="l" t="t" r="r" b="b"/>
              <a:pathLst>
                <a:path w="14537" h="14537" extrusionOk="0">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29" name="Google Shape;13829;p68"/>
          <p:cNvGrpSpPr/>
          <p:nvPr/>
        </p:nvGrpSpPr>
        <p:grpSpPr>
          <a:xfrm>
            <a:off x="4752266" y="2935508"/>
            <a:ext cx="363425" cy="363425"/>
            <a:chOff x="5497050" y="4171575"/>
            <a:chExt cx="363425" cy="363425"/>
          </a:xfrm>
        </p:grpSpPr>
        <p:sp>
          <p:nvSpPr>
            <p:cNvPr id="13830" name="Google Shape;13830;p68"/>
            <p:cNvSpPr/>
            <p:nvPr/>
          </p:nvSpPr>
          <p:spPr>
            <a:xfrm>
              <a:off x="5769400" y="4214000"/>
              <a:ext cx="40150" cy="14700"/>
            </a:xfrm>
            <a:custGeom>
              <a:avLst/>
              <a:gdLst/>
              <a:ahLst/>
              <a:cxnLst/>
              <a:rect l="l" t="t" r="r" b="b"/>
              <a:pathLst>
                <a:path w="1606" h="588" extrusionOk="0">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1" name="Google Shape;13831;p68"/>
            <p:cNvSpPr/>
            <p:nvPr/>
          </p:nvSpPr>
          <p:spPr>
            <a:xfrm>
              <a:off x="5497050" y="4171575"/>
              <a:ext cx="363425" cy="363425"/>
            </a:xfrm>
            <a:custGeom>
              <a:avLst/>
              <a:gdLst/>
              <a:ahLst/>
              <a:cxnLst/>
              <a:rect l="l" t="t" r="r" b="b"/>
              <a:pathLst>
                <a:path w="14537" h="14537" extrusionOk="0">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2" name="Google Shape;13832;p68"/>
            <p:cNvSpPr/>
            <p:nvPr/>
          </p:nvSpPr>
          <p:spPr>
            <a:xfrm>
              <a:off x="5647500" y="4431600"/>
              <a:ext cx="17000" cy="13825"/>
            </a:xfrm>
            <a:custGeom>
              <a:avLst/>
              <a:gdLst/>
              <a:ahLst/>
              <a:cxnLst/>
              <a:rect l="l" t="t" r="r" b="b"/>
              <a:pathLst>
                <a:path w="680" h="553" extrusionOk="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33" name="Google Shape;13833;p68"/>
          <p:cNvGrpSpPr/>
          <p:nvPr/>
        </p:nvGrpSpPr>
        <p:grpSpPr>
          <a:xfrm>
            <a:off x="5465841" y="2960958"/>
            <a:ext cx="363425" cy="312525"/>
            <a:chOff x="4747100" y="4197050"/>
            <a:chExt cx="363425" cy="312525"/>
          </a:xfrm>
        </p:grpSpPr>
        <p:sp>
          <p:nvSpPr>
            <p:cNvPr id="13834" name="Google Shape;13834;p68"/>
            <p:cNvSpPr/>
            <p:nvPr/>
          </p:nvSpPr>
          <p:spPr>
            <a:xfrm>
              <a:off x="5006350" y="4323950"/>
              <a:ext cx="15075" cy="78525"/>
            </a:xfrm>
            <a:custGeom>
              <a:avLst/>
              <a:gdLst/>
              <a:ahLst/>
              <a:cxnLst/>
              <a:rect l="l" t="t" r="r" b="b"/>
              <a:pathLst>
                <a:path w="603" h="3141" extrusionOk="0">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5" name="Google Shape;13835;p68"/>
            <p:cNvSpPr/>
            <p:nvPr/>
          </p:nvSpPr>
          <p:spPr>
            <a:xfrm>
              <a:off x="5049550" y="4303700"/>
              <a:ext cx="13925" cy="120200"/>
            </a:xfrm>
            <a:custGeom>
              <a:avLst/>
              <a:gdLst/>
              <a:ahLst/>
              <a:cxnLst/>
              <a:rect l="l" t="t" r="r" b="b"/>
              <a:pathLst>
                <a:path w="557" h="4808" extrusionOk="0">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6" name="Google Shape;13836;p68"/>
            <p:cNvSpPr/>
            <p:nvPr/>
          </p:nvSpPr>
          <p:spPr>
            <a:xfrm>
              <a:off x="4781050" y="4282350"/>
              <a:ext cx="197550" cy="184750"/>
            </a:xfrm>
            <a:custGeom>
              <a:avLst/>
              <a:gdLst/>
              <a:ahLst/>
              <a:cxnLst/>
              <a:rect l="l" t="t" r="r" b="b"/>
              <a:pathLst>
                <a:path w="7902" h="7390" extrusionOk="0">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7" name="Google Shape;13837;p68"/>
            <p:cNvSpPr/>
            <p:nvPr/>
          </p:nvSpPr>
          <p:spPr>
            <a:xfrm>
              <a:off x="4919150" y="4494850"/>
              <a:ext cx="17000" cy="14600"/>
            </a:xfrm>
            <a:custGeom>
              <a:avLst/>
              <a:gdLst/>
              <a:ahLst/>
              <a:cxnLst/>
              <a:rect l="l" t="t" r="r" b="b"/>
              <a:pathLst>
                <a:path w="680" h="584" extrusionOk="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38" name="Google Shape;13838;p68"/>
            <p:cNvSpPr/>
            <p:nvPr/>
          </p:nvSpPr>
          <p:spPr>
            <a:xfrm>
              <a:off x="4747100" y="4197050"/>
              <a:ext cx="363425" cy="312525"/>
            </a:xfrm>
            <a:custGeom>
              <a:avLst/>
              <a:gdLst/>
              <a:ahLst/>
              <a:cxnLst/>
              <a:rect l="l" t="t" r="r" b="b"/>
              <a:pathLst>
                <a:path w="14537" h="12501" extrusionOk="0">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39" name="Google Shape;13839;p68"/>
          <p:cNvGrpSpPr/>
          <p:nvPr/>
        </p:nvGrpSpPr>
        <p:grpSpPr>
          <a:xfrm>
            <a:off x="6200834" y="2935471"/>
            <a:ext cx="422625" cy="363500"/>
            <a:chOff x="3971700" y="4171500"/>
            <a:chExt cx="422625" cy="363500"/>
          </a:xfrm>
        </p:grpSpPr>
        <p:sp>
          <p:nvSpPr>
            <p:cNvPr id="13840" name="Google Shape;13840;p68"/>
            <p:cNvSpPr/>
            <p:nvPr/>
          </p:nvSpPr>
          <p:spPr>
            <a:xfrm>
              <a:off x="3971700" y="4176500"/>
              <a:ext cx="422625" cy="358500"/>
            </a:xfrm>
            <a:custGeom>
              <a:avLst/>
              <a:gdLst/>
              <a:ahLst/>
              <a:cxnLst/>
              <a:rect l="l" t="t" r="r" b="b"/>
              <a:pathLst>
                <a:path w="16905" h="14340" extrusionOk="0">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1" name="Google Shape;13841;p68"/>
            <p:cNvSpPr/>
            <p:nvPr/>
          </p:nvSpPr>
          <p:spPr>
            <a:xfrm>
              <a:off x="4174625" y="4414625"/>
              <a:ext cx="144300" cy="13900"/>
            </a:xfrm>
            <a:custGeom>
              <a:avLst/>
              <a:gdLst/>
              <a:ahLst/>
              <a:cxnLst/>
              <a:rect l="l" t="t" r="r" b="b"/>
              <a:pathLst>
                <a:path w="5772" h="556" extrusionOk="0">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2" name="Google Shape;13842;p68"/>
            <p:cNvSpPr/>
            <p:nvPr/>
          </p:nvSpPr>
          <p:spPr>
            <a:xfrm>
              <a:off x="4194675" y="4457050"/>
              <a:ext cx="104200" cy="13900"/>
            </a:xfrm>
            <a:custGeom>
              <a:avLst/>
              <a:gdLst/>
              <a:ahLst/>
              <a:cxnLst/>
              <a:rect l="l" t="t" r="r" b="b"/>
              <a:pathLst>
                <a:path w="4168" h="556" extrusionOk="0">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3" name="Google Shape;13843;p68"/>
            <p:cNvSpPr/>
            <p:nvPr/>
          </p:nvSpPr>
          <p:spPr>
            <a:xfrm>
              <a:off x="4195450" y="4371400"/>
              <a:ext cx="102650" cy="14700"/>
            </a:xfrm>
            <a:custGeom>
              <a:avLst/>
              <a:gdLst/>
              <a:ahLst/>
              <a:cxnLst/>
              <a:rect l="l" t="t" r="r" b="b"/>
              <a:pathLst>
                <a:path w="4106" h="588" extrusionOk="0">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4" name="Google Shape;13844;p68"/>
            <p:cNvSpPr/>
            <p:nvPr/>
          </p:nvSpPr>
          <p:spPr>
            <a:xfrm>
              <a:off x="4099925" y="4171500"/>
              <a:ext cx="18400" cy="13400"/>
            </a:xfrm>
            <a:custGeom>
              <a:avLst/>
              <a:gdLst/>
              <a:ahLst/>
              <a:cxnLst/>
              <a:rect l="l" t="t" r="r" b="b"/>
              <a:pathLst>
                <a:path w="736" h="536" extrusionOk="0">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45" name="Google Shape;13845;p68"/>
          <p:cNvGrpSpPr/>
          <p:nvPr/>
        </p:nvGrpSpPr>
        <p:grpSpPr>
          <a:xfrm>
            <a:off x="6958266" y="2960971"/>
            <a:ext cx="362650" cy="312500"/>
            <a:chOff x="3247225" y="4197050"/>
            <a:chExt cx="362650" cy="312500"/>
          </a:xfrm>
        </p:grpSpPr>
        <p:sp>
          <p:nvSpPr>
            <p:cNvPr id="13846" name="Google Shape;13846;p68"/>
            <p:cNvSpPr/>
            <p:nvPr/>
          </p:nvSpPr>
          <p:spPr>
            <a:xfrm>
              <a:off x="3357550" y="4282575"/>
              <a:ext cx="57125" cy="56450"/>
            </a:xfrm>
            <a:custGeom>
              <a:avLst/>
              <a:gdLst/>
              <a:ahLst/>
              <a:cxnLst/>
              <a:rect l="l" t="t" r="r" b="b"/>
              <a:pathLst>
                <a:path w="2285" h="2258" extrusionOk="0">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7" name="Google Shape;13847;p68"/>
            <p:cNvSpPr/>
            <p:nvPr/>
          </p:nvSpPr>
          <p:spPr>
            <a:xfrm>
              <a:off x="3441650" y="4282675"/>
              <a:ext cx="59425" cy="13925"/>
            </a:xfrm>
            <a:custGeom>
              <a:avLst/>
              <a:gdLst/>
              <a:ahLst/>
              <a:cxnLst/>
              <a:rect l="l" t="t" r="r" b="b"/>
              <a:pathLst>
                <a:path w="2377" h="557" extrusionOk="0">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8" name="Google Shape;13848;p68"/>
            <p:cNvSpPr/>
            <p:nvPr/>
          </p:nvSpPr>
          <p:spPr>
            <a:xfrm>
              <a:off x="3441650" y="4325125"/>
              <a:ext cx="59425" cy="13900"/>
            </a:xfrm>
            <a:custGeom>
              <a:avLst/>
              <a:gdLst/>
              <a:ahLst/>
              <a:cxnLst/>
              <a:rect l="l" t="t" r="r" b="b"/>
              <a:pathLst>
                <a:path w="2377" h="556" extrusionOk="0">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9" name="Google Shape;13849;p68"/>
            <p:cNvSpPr/>
            <p:nvPr/>
          </p:nvSpPr>
          <p:spPr>
            <a:xfrm>
              <a:off x="3355225" y="4367550"/>
              <a:ext cx="146625" cy="13900"/>
            </a:xfrm>
            <a:custGeom>
              <a:avLst/>
              <a:gdLst/>
              <a:ahLst/>
              <a:cxnLst/>
              <a:rect l="l" t="t" r="r" b="b"/>
              <a:pathLst>
                <a:path w="5865" h="556" extrusionOk="0">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0" name="Google Shape;13850;p68"/>
            <p:cNvSpPr/>
            <p:nvPr/>
          </p:nvSpPr>
          <p:spPr>
            <a:xfrm>
              <a:off x="3419275" y="4495425"/>
              <a:ext cx="19325" cy="14125"/>
            </a:xfrm>
            <a:custGeom>
              <a:avLst/>
              <a:gdLst/>
              <a:ahLst/>
              <a:cxnLst/>
              <a:rect l="l" t="t" r="r" b="b"/>
              <a:pathLst>
                <a:path w="773" h="565" extrusionOk="0">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1" name="Google Shape;13851;p68"/>
            <p:cNvSpPr/>
            <p:nvPr/>
          </p:nvSpPr>
          <p:spPr>
            <a:xfrm>
              <a:off x="3247225" y="4197050"/>
              <a:ext cx="362650" cy="311825"/>
            </a:xfrm>
            <a:custGeom>
              <a:avLst/>
              <a:gdLst/>
              <a:ahLst/>
              <a:cxnLst/>
              <a:rect l="l" t="t" r="r" b="b"/>
              <a:pathLst>
                <a:path w="14506" h="12473" extrusionOk="0">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52" name="Google Shape;13852;p68"/>
          <p:cNvGrpSpPr/>
          <p:nvPr/>
        </p:nvGrpSpPr>
        <p:grpSpPr>
          <a:xfrm>
            <a:off x="7728272" y="2935508"/>
            <a:ext cx="366525" cy="363425"/>
            <a:chOff x="2491100" y="4171575"/>
            <a:chExt cx="366525" cy="363425"/>
          </a:xfrm>
        </p:grpSpPr>
        <p:sp>
          <p:nvSpPr>
            <p:cNvPr id="13853" name="Google Shape;13853;p68"/>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4" name="Google Shape;13854;p68"/>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5" name="Google Shape;13855;p68"/>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6" name="Google Shape;13856;p68"/>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7" name="Google Shape;13857;p68"/>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8" name="Google Shape;13858;p68"/>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9" name="Google Shape;13859;p68"/>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60" name="Google Shape;13860;p68"/>
          <p:cNvGrpSpPr/>
          <p:nvPr/>
        </p:nvGrpSpPr>
        <p:grpSpPr>
          <a:xfrm>
            <a:off x="7729822" y="3454994"/>
            <a:ext cx="363425" cy="363225"/>
            <a:chOff x="1734225" y="4171575"/>
            <a:chExt cx="363425" cy="363225"/>
          </a:xfrm>
        </p:grpSpPr>
        <p:sp>
          <p:nvSpPr>
            <p:cNvPr id="13861" name="Google Shape;13861;p68"/>
            <p:cNvSpPr/>
            <p:nvPr/>
          </p:nvSpPr>
          <p:spPr>
            <a:xfrm>
              <a:off x="1753500" y="4341325"/>
              <a:ext cx="37725" cy="23000"/>
            </a:xfrm>
            <a:custGeom>
              <a:avLst/>
              <a:gdLst/>
              <a:ahLst/>
              <a:cxnLst/>
              <a:rect l="l" t="t" r="r" b="b"/>
              <a:pathLst>
                <a:path w="1509" h="920" extrusionOk="0">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2" name="Google Shape;13862;p68"/>
            <p:cNvSpPr/>
            <p:nvPr/>
          </p:nvSpPr>
          <p:spPr>
            <a:xfrm>
              <a:off x="2040725" y="4206325"/>
              <a:ext cx="38925" cy="22875"/>
            </a:xfrm>
            <a:custGeom>
              <a:avLst/>
              <a:gdLst/>
              <a:ahLst/>
              <a:cxnLst/>
              <a:rect l="l" t="t" r="r" b="b"/>
              <a:pathLst>
                <a:path w="1557" h="915" extrusionOk="0">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3" name="Google Shape;13863;p68"/>
            <p:cNvSpPr/>
            <p:nvPr/>
          </p:nvSpPr>
          <p:spPr>
            <a:xfrm>
              <a:off x="1750425" y="4205875"/>
              <a:ext cx="40025" cy="23325"/>
            </a:xfrm>
            <a:custGeom>
              <a:avLst/>
              <a:gdLst/>
              <a:ahLst/>
              <a:cxnLst/>
              <a:rect l="l" t="t" r="r" b="b"/>
              <a:pathLst>
                <a:path w="1601" h="933" extrusionOk="0">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4" name="Google Shape;13864;p68"/>
            <p:cNvSpPr/>
            <p:nvPr/>
          </p:nvSpPr>
          <p:spPr>
            <a:xfrm>
              <a:off x="2041400" y="4340800"/>
              <a:ext cx="36950" cy="23500"/>
            </a:xfrm>
            <a:custGeom>
              <a:avLst/>
              <a:gdLst/>
              <a:ahLst/>
              <a:cxnLst/>
              <a:rect l="l" t="t" r="r" b="b"/>
              <a:pathLst>
                <a:path w="1478" h="940" extrusionOk="0">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5" name="Google Shape;13865;p68"/>
            <p:cNvSpPr/>
            <p:nvPr/>
          </p:nvSpPr>
          <p:spPr>
            <a:xfrm>
              <a:off x="1734225" y="4278050"/>
              <a:ext cx="39375" cy="13925"/>
            </a:xfrm>
            <a:custGeom>
              <a:avLst/>
              <a:gdLst/>
              <a:ahLst/>
              <a:cxnLst/>
              <a:rect l="l" t="t" r="r" b="b"/>
              <a:pathLst>
                <a:path w="1575" h="557" extrusionOk="0">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6" name="Google Shape;13866;p68"/>
            <p:cNvSpPr/>
            <p:nvPr/>
          </p:nvSpPr>
          <p:spPr>
            <a:xfrm>
              <a:off x="2057500" y="4278050"/>
              <a:ext cx="40150" cy="13925"/>
            </a:xfrm>
            <a:custGeom>
              <a:avLst/>
              <a:gdLst/>
              <a:ahLst/>
              <a:cxnLst/>
              <a:rect l="l" t="t" r="r" b="b"/>
              <a:pathLst>
                <a:path w="1606" h="557" extrusionOk="0">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7" name="Google Shape;13867;p68"/>
            <p:cNvSpPr/>
            <p:nvPr/>
          </p:nvSpPr>
          <p:spPr>
            <a:xfrm>
              <a:off x="1906275" y="4171575"/>
              <a:ext cx="17000" cy="14425"/>
            </a:xfrm>
            <a:custGeom>
              <a:avLst/>
              <a:gdLst/>
              <a:ahLst/>
              <a:cxnLst/>
              <a:rect l="l" t="t" r="r" b="b"/>
              <a:pathLst>
                <a:path w="680" h="577" extrusionOk="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8" name="Google Shape;13868;p68"/>
            <p:cNvSpPr/>
            <p:nvPr/>
          </p:nvSpPr>
          <p:spPr>
            <a:xfrm>
              <a:off x="1772800" y="4175600"/>
              <a:ext cx="286275" cy="359200"/>
            </a:xfrm>
            <a:custGeom>
              <a:avLst/>
              <a:gdLst/>
              <a:ahLst/>
              <a:cxnLst/>
              <a:rect l="l" t="t" r="r" b="b"/>
              <a:pathLst>
                <a:path w="11451" h="14368" extrusionOk="0">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69" name="Google Shape;13869;p68"/>
          <p:cNvGrpSpPr/>
          <p:nvPr/>
        </p:nvGrpSpPr>
        <p:grpSpPr>
          <a:xfrm>
            <a:off x="6230447" y="3480306"/>
            <a:ext cx="363400" cy="312600"/>
            <a:chOff x="975800" y="4197050"/>
            <a:chExt cx="363400" cy="312600"/>
          </a:xfrm>
        </p:grpSpPr>
        <p:sp>
          <p:nvSpPr>
            <p:cNvPr id="13870" name="Google Shape;13870;p68"/>
            <p:cNvSpPr/>
            <p:nvPr/>
          </p:nvSpPr>
          <p:spPr>
            <a:xfrm>
              <a:off x="1169450" y="4282575"/>
              <a:ext cx="16225" cy="13925"/>
            </a:xfrm>
            <a:custGeom>
              <a:avLst/>
              <a:gdLst/>
              <a:ahLst/>
              <a:cxnLst/>
              <a:rect l="l" t="t" r="r" b="b"/>
              <a:pathLst>
                <a:path w="649" h="557" extrusionOk="0">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1" name="Google Shape;13871;p68"/>
            <p:cNvSpPr/>
            <p:nvPr/>
          </p:nvSpPr>
          <p:spPr>
            <a:xfrm>
              <a:off x="1169450" y="4325125"/>
              <a:ext cx="16225" cy="13825"/>
            </a:xfrm>
            <a:custGeom>
              <a:avLst/>
              <a:gdLst/>
              <a:ahLst/>
              <a:cxnLst/>
              <a:rect l="l" t="t" r="r" b="b"/>
              <a:pathLst>
                <a:path w="649" h="553" extrusionOk="0">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2" name="Google Shape;13872;p68"/>
            <p:cNvSpPr/>
            <p:nvPr/>
          </p:nvSpPr>
          <p:spPr>
            <a:xfrm>
              <a:off x="1169450" y="4367550"/>
              <a:ext cx="16225" cy="14075"/>
            </a:xfrm>
            <a:custGeom>
              <a:avLst/>
              <a:gdLst/>
              <a:ahLst/>
              <a:cxnLst/>
              <a:rect l="l" t="t" r="r" b="b"/>
              <a:pathLst>
                <a:path w="649" h="563" extrusionOk="0">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3" name="Google Shape;13873;p68"/>
            <p:cNvSpPr/>
            <p:nvPr/>
          </p:nvSpPr>
          <p:spPr>
            <a:xfrm>
              <a:off x="1021300" y="4282675"/>
              <a:ext cx="187525" cy="184425"/>
            </a:xfrm>
            <a:custGeom>
              <a:avLst/>
              <a:gdLst/>
              <a:ahLst/>
              <a:cxnLst/>
              <a:rect l="l" t="t" r="r" b="b"/>
              <a:pathLst>
                <a:path w="7501" h="7377" extrusionOk="0">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4" name="Google Shape;13874;p68"/>
            <p:cNvSpPr/>
            <p:nvPr/>
          </p:nvSpPr>
          <p:spPr>
            <a:xfrm>
              <a:off x="1212650" y="4282675"/>
              <a:ext cx="84900" cy="13925"/>
            </a:xfrm>
            <a:custGeom>
              <a:avLst/>
              <a:gdLst/>
              <a:ahLst/>
              <a:cxnLst/>
              <a:rect l="l" t="t" r="r" b="b"/>
              <a:pathLst>
                <a:path w="3396" h="557" extrusionOk="0">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5" name="Google Shape;13875;p68"/>
            <p:cNvSpPr/>
            <p:nvPr/>
          </p:nvSpPr>
          <p:spPr>
            <a:xfrm>
              <a:off x="1212650" y="4325125"/>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6" name="Google Shape;13876;p68"/>
            <p:cNvSpPr/>
            <p:nvPr/>
          </p:nvSpPr>
          <p:spPr>
            <a:xfrm>
              <a:off x="1211875" y="4367550"/>
              <a:ext cx="87225" cy="13900"/>
            </a:xfrm>
            <a:custGeom>
              <a:avLst/>
              <a:gdLst/>
              <a:ahLst/>
              <a:cxnLst/>
              <a:rect l="l" t="t" r="r" b="b"/>
              <a:pathLst>
                <a:path w="3489" h="556" extrusionOk="0">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7" name="Google Shape;13877;p68"/>
            <p:cNvSpPr/>
            <p:nvPr/>
          </p:nvSpPr>
          <p:spPr>
            <a:xfrm>
              <a:off x="1147850" y="4494850"/>
              <a:ext cx="17000" cy="14600"/>
            </a:xfrm>
            <a:custGeom>
              <a:avLst/>
              <a:gdLst/>
              <a:ahLst/>
              <a:cxnLst/>
              <a:rect l="l" t="t" r="r" b="b"/>
              <a:pathLst>
                <a:path w="680" h="584" extrusionOk="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8" name="Google Shape;13878;p68"/>
            <p:cNvSpPr/>
            <p:nvPr/>
          </p:nvSpPr>
          <p:spPr>
            <a:xfrm>
              <a:off x="975800" y="4197050"/>
              <a:ext cx="363400" cy="312600"/>
            </a:xfrm>
            <a:custGeom>
              <a:avLst/>
              <a:gdLst/>
              <a:ahLst/>
              <a:cxnLst/>
              <a:rect l="l" t="t" r="r" b="b"/>
              <a:pathLst>
                <a:path w="14536" h="12504" extrusionOk="0">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79" name="Google Shape;13879;p68"/>
          <p:cNvGrpSpPr/>
          <p:nvPr/>
        </p:nvGrpSpPr>
        <p:grpSpPr>
          <a:xfrm>
            <a:off x="5502491" y="3454606"/>
            <a:ext cx="290125" cy="364000"/>
            <a:chOff x="5523275" y="3601800"/>
            <a:chExt cx="290125" cy="364000"/>
          </a:xfrm>
        </p:grpSpPr>
        <p:sp>
          <p:nvSpPr>
            <p:cNvPr id="13880" name="Google Shape;13880;p68"/>
            <p:cNvSpPr/>
            <p:nvPr/>
          </p:nvSpPr>
          <p:spPr>
            <a:xfrm>
              <a:off x="5670650" y="3951525"/>
              <a:ext cx="16225" cy="14275"/>
            </a:xfrm>
            <a:custGeom>
              <a:avLst/>
              <a:gdLst/>
              <a:ahLst/>
              <a:cxnLst/>
              <a:rect l="l" t="t" r="r" b="b"/>
              <a:pathLst>
                <a:path w="649" h="571" extrusionOk="0">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1" name="Google Shape;13881;p68"/>
            <p:cNvSpPr/>
            <p:nvPr/>
          </p:nvSpPr>
          <p:spPr>
            <a:xfrm>
              <a:off x="5523275" y="3601800"/>
              <a:ext cx="290125" cy="360100"/>
            </a:xfrm>
            <a:custGeom>
              <a:avLst/>
              <a:gdLst/>
              <a:ahLst/>
              <a:cxnLst/>
              <a:rect l="l" t="t" r="r" b="b"/>
              <a:pathLst>
                <a:path w="11605" h="14404" extrusionOk="0">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82" name="Google Shape;13882;p68"/>
          <p:cNvGrpSpPr/>
          <p:nvPr/>
        </p:nvGrpSpPr>
        <p:grpSpPr>
          <a:xfrm>
            <a:off x="6957878" y="3480344"/>
            <a:ext cx="363425" cy="312525"/>
            <a:chOff x="7724500" y="1950300"/>
            <a:chExt cx="363425" cy="312525"/>
          </a:xfrm>
        </p:grpSpPr>
        <p:sp>
          <p:nvSpPr>
            <p:cNvPr id="13883" name="Google Shape;13883;p68"/>
            <p:cNvSpPr/>
            <p:nvPr/>
          </p:nvSpPr>
          <p:spPr>
            <a:xfrm>
              <a:off x="7766950" y="2035950"/>
              <a:ext cx="278550" cy="77950"/>
            </a:xfrm>
            <a:custGeom>
              <a:avLst/>
              <a:gdLst/>
              <a:ahLst/>
              <a:cxnLst/>
              <a:rect l="l" t="t" r="r" b="b"/>
              <a:pathLst>
                <a:path w="11142" h="3118" extrusionOk="0">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4" name="Google Shape;13884;p68"/>
            <p:cNvSpPr/>
            <p:nvPr/>
          </p:nvSpPr>
          <p:spPr>
            <a:xfrm>
              <a:off x="7766950" y="2141650"/>
              <a:ext cx="125000" cy="78725"/>
            </a:xfrm>
            <a:custGeom>
              <a:avLst/>
              <a:gdLst/>
              <a:ahLst/>
              <a:cxnLst/>
              <a:rect l="l" t="t" r="r" b="b"/>
              <a:pathLst>
                <a:path w="5000" h="3149" extrusionOk="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5" name="Google Shape;13885;p68"/>
            <p:cNvSpPr/>
            <p:nvPr/>
          </p:nvSpPr>
          <p:spPr>
            <a:xfrm>
              <a:off x="7920475" y="2141650"/>
              <a:ext cx="125025" cy="78725"/>
            </a:xfrm>
            <a:custGeom>
              <a:avLst/>
              <a:gdLst/>
              <a:ahLst/>
              <a:cxnLst/>
              <a:rect l="l" t="t" r="r" b="b"/>
              <a:pathLst>
                <a:path w="5001" h="3149" extrusionOk="0">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6" name="Google Shape;13886;p68"/>
            <p:cNvSpPr/>
            <p:nvPr/>
          </p:nvSpPr>
          <p:spPr>
            <a:xfrm>
              <a:off x="7896550" y="2248700"/>
              <a:ext cx="19325" cy="14100"/>
            </a:xfrm>
            <a:custGeom>
              <a:avLst/>
              <a:gdLst/>
              <a:ahLst/>
              <a:cxnLst/>
              <a:rect l="l" t="t" r="r" b="b"/>
              <a:pathLst>
                <a:path w="773" h="564" extrusionOk="0">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7" name="Google Shape;13887;p68"/>
            <p:cNvSpPr/>
            <p:nvPr/>
          </p:nvSpPr>
          <p:spPr>
            <a:xfrm>
              <a:off x="7724500" y="1950300"/>
              <a:ext cx="363425" cy="312525"/>
            </a:xfrm>
            <a:custGeom>
              <a:avLst/>
              <a:gdLst/>
              <a:ahLst/>
              <a:cxnLst/>
              <a:rect l="l" t="t" r="r" b="b"/>
              <a:pathLst>
                <a:path w="14537" h="12501" extrusionOk="0">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88" name="Google Shape;13888;p68"/>
          <p:cNvGrpSpPr/>
          <p:nvPr/>
        </p:nvGrpSpPr>
        <p:grpSpPr>
          <a:xfrm>
            <a:off x="4771941" y="3454069"/>
            <a:ext cx="324075" cy="365075"/>
            <a:chOff x="4775650" y="3601675"/>
            <a:chExt cx="324075" cy="365075"/>
          </a:xfrm>
        </p:grpSpPr>
        <p:sp>
          <p:nvSpPr>
            <p:cNvPr id="13889" name="Google Shape;13889;p68"/>
            <p:cNvSpPr/>
            <p:nvPr/>
          </p:nvSpPr>
          <p:spPr>
            <a:xfrm>
              <a:off x="4900125" y="3687825"/>
              <a:ext cx="66900" cy="56975"/>
            </a:xfrm>
            <a:custGeom>
              <a:avLst/>
              <a:gdLst/>
              <a:ahLst/>
              <a:cxnLst/>
              <a:rect l="l" t="t" r="r" b="b"/>
              <a:pathLst>
                <a:path w="2676" h="2279" extrusionOk="0">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0" name="Google Shape;13890;p68"/>
            <p:cNvSpPr/>
            <p:nvPr/>
          </p:nvSpPr>
          <p:spPr>
            <a:xfrm>
              <a:off x="4835075" y="3645375"/>
              <a:ext cx="216825" cy="184525"/>
            </a:xfrm>
            <a:custGeom>
              <a:avLst/>
              <a:gdLst/>
              <a:ahLst/>
              <a:cxnLst/>
              <a:rect l="l" t="t" r="r" b="b"/>
              <a:pathLst>
                <a:path w="8673" h="7381" extrusionOk="0">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1" name="Google Shape;13891;p68"/>
            <p:cNvSpPr/>
            <p:nvPr/>
          </p:nvSpPr>
          <p:spPr>
            <a:xfrm>
              <a:off x="4775650" y="3601675"/>
              <a:ext cx="324075" cy="361750"/>
            </a:xfrm>
            <a:custGeom>
              <a:avLst/>
              <a:gdLst/>
              <a:ahLst/>
              <a:cxnLst/>
              <a:rect l="l" t="t" r="r" b="b"/>
              <a:pathLst>
                <a:path w="12963" h="14470" extrusionOk="0">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2" name="Google Shape;13892;p68"/>
            <p:cNvSpPr/>
            <p:nvPr/>
          </p:nvSpPr>
          <p:spPr>
            <a:xfrm>
              <a:off x="4921100" y="3952275"/>
              <a:ext cx="15450" cy="14475"/>
            </a:xfrm>
            <a:custGeom>
              <a:avLst/>
              <a:gdLst/>
              <a:ahLst/>
              <a:cxnLst/>
              <a:rect l="l" t="t" r="r" b="b"/>
              <a:pathLst>
                <a:path w="618" h="579" extrusionOk="0">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93" name="Google Shape;13893;p68"/>
          <p:cNvGrpSpPr/>
          <p:nvPr/>
        </p:nvGrpSpPr>
        <p:grpSpPr>
          <a:xfrm>
            <a:off x="3991016" y="3480319"/>
            <a:ext cx="364175" cy="312575"/>
            <a:chOff x="6979200" y="1950250"/>
            <a:chExt cx="364175" cy="312575"/>
          </a:xfrm>
        </p:grpSpPr>
        <p:sp>
          <p:nvSpPr>
            <p:cNvPr id="13894" name="Google Shape;13894;p68"/>
            <p:cNvSpPr/>
            <p:nvPr/>
          </p:nvSpPr>
          <p:spPr>
            <a:xfrm>
              <a:off x="7249225" y="2205675"/>
              <a:ext cx="17000" cy="13825"/>
            </a:xfrm>
            <a:custGeom>
              <a:avLst/>
              <a:gdLst/>
              <a:ahLst/>
              <a:cxnLst/>
              <a:rect l="l" t="t" r="r" b="b"/>
              <a:pathLst>
                <a:path w="680" h="553" extrusionOk="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5" name="Google Shape;13895;p68"/>
            <p:cNvSpPr/>
            <p:nvPr/>
          </p:nvSpPr>
          <p:spPr>
            <a:xfrm>
              <a:off x="7053475" y="2205625"/>
              <a:ext cx="16775" cy="13875"/>
            </a:xfrm>
            <a:custGeom>
              <a:avLst/>
              <a:gdLst/>
              <a:ahLst/>
              <a:cxnLst/>
              <a:rect l="l" t="t" r="r" b="b"/>
              <a:pathLst>
                <a:path w="671" h="555" extrusionOk="0">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6" name="Google Shape;13896;p68"/>
            <p:cNvSpPr/>
            <p:nvPr/>
          </p:nvSpPr>
          <p:spPr>
            <a:xfrm>
              <a:off x="7034750" y="1992725"/>
              <a:ext cx="57100" cy="13925"/>
            </a:xfrm>
            <a:custGeom>
              <a:avLst/>
              <a:gdLst/>
              <a:ahLst/>
              <a:cxnLst/>
              <a:rect l="l" t="t" r="r" b="b"/>
              <a:pathLst>
                <a:path w="2284" h="557" extrusionOk="0">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7" name="Google Shape;13897;p68"/>
            <p:cNvSpPr/>
            <p:nvPr/>
          </p:nvSpPr>
          <p:spPr>
            <a:xfrm>
              <a:off x="7230725" y="1992725"/>
              <a:ext cx="56350" cy="13925"/>
            </a:xfrm>
            <a:custGeom>
              <a:avLst/>
              <a:gdLst/>
              <a:ahLst/>
              <a:cxnLst/>
              <a:rect l="l" t="t" r="r" b="b"/>
              <a:pathLst>
                <a:path w="2254" h="557" extrusionOk="0">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8" name="Google Shape;13898;p68"/>
            <p:cNvSpPr/>
            <p:nvPr/>
          </p:nvSpPr>
          <p:spPr>
            <a:xfrm>
              <a:off x="7023175" y="2063725"/>
              <a:ext cx="79675" cy="99250"/>
            </a:xfrm>
            <a:custGeom>
              <a:avLst/>
              <a:gdLst/>
              <a:ahLst/>
              <a:cxnLst/>
              <a:rect l="l" t="t" r="r" b="b"/>
              <a:pathLst>
                <a:path w="3187" h="3970" extrusionOk="0">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9" name="Google Shape;13899;p68"/>
            <p:cNvSpPr/>
            <p:nvPr/>
          </p:nvSpPr>
          <p:spPr>
            <a:xfrm>
              <a:off x="7219925" y="2063725"/>
              <a:ext cx="77950" cy="98775"/>
            </a:xfrm>
            <a:custGeom>
              <a:avLst/>
              <a:gdLst/>
              <a:ahLst/>
              <a:cxnLst/>
              <a:rect l="l" t="t" r="r" b="b"/>
              <a:pathLst>
                <a:path w="3118" h="3951" extrusionOk="0">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0" name="Google Shape;13900;p68"/>
            <p:cNvSpPr/>
            <p:nvPr/>
          </p:nvSpPr>
          <p:spPr>
            <a:xfrm>
              <a:off x="7053250" y="2248125"/>
              <a:ext cx="17000" cy="14050"/>
            </a:xfrm>
            <a:custGeom>
              <a:avLst/>
              <a:gdLst/>
              <a:ahLst/>
              <a:cxnLst/>
              <a:rect l="l" t="t" r="r" b="b"/>
              <a:pathLst>
                <a:path w="680" h="562" extrusionOk="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1" name="Google Shape;13901;p68"/>
            <p:cNvSpPr/>
            <p:nvPr/>
          </p:nvSpPr>
          <p:spPr>
            <a:xfrm>
              <a:off x="7250775" y="2247975"/>
              <a:ext cx="15875" cy="14025"/>
            </a:xfrm>
            <a:custGeom>
              <a:avLst/>
              <a:gdLst/>
              <a:ahLst/>
              <a:cxnLst/>
              <a:rect l="l" t="t" r="r" b="b"/>
              <a:pathLst>
                <a:path w="635" h="561" extrusionOk="0">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2" name="Google Shape;13902;p68"/>
            <p:cNvSpPr/>
            <p:nvPr/>
          </p:nvSpPr>
          <p:spPr>
            <a:xfrm>
              <a:off x="6979200" y="1950250"/>
              <a:ext cx="167450" cy="312575"/>
            </a:xfrm>
            <a:custGeom>
              <a:avLst/>
              <a:gdLst/>
              <a:ahLst/>
              <a:cxnLst/>
              <a:rect l="l" t="t" r="r" b="b"/>
              <a:pathLst>
                <a:path w="6698" h="12503" extrusionOk="0">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3" name="Google Shape;13903;p68"/>
            <p:cNvSpPr/>
            <p:nvPr/>
          </p:nvSpPr>
          <p:spPr>
            <a:xfrm>
              <a:off x="7175175" y="1950300"/>
              <a:ext cx="168200" cy="312525"/>
            </a:xfrm>
            <a:custGeom>
              <a:avLst/>
              <a:gdLst/>
              <a:ahLst/>
              <a:cxnLst/>
              <a:rect l="l" t="t" r="r" b="b"/>
              <a:pathLst>
                <a:path w="6728" h="12501" extrusionOk="0">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04" name="Google Shape;13904;p68"/>
          <p:cNvGrpSpPr/>
          <p:nvPr/>
        </p:nvGrpSpPr>
        <p:grpSpPr>
          <a:xfrm>
            <a:off x="3234453" y="3454519"/>
            <a:ext cx="371900" cy="364175"/>
            <a:chOff x="6242375" y="1924850"/>
            <a:chExt cx="371900" cy="364175"/>
          </a:xfrm>
        </p:grpSpPr>
        <p:sp>
          <p:nvSpPr>
            <p:cNvPr id="13905" name="Google Shape;13905;p68"/>
            <p:cNvSpPr/>
            <p:nvPr/>
          </p:nvSpPr>
          <p:spPr>
            <a:xfrm>
              <a:off x="6395900" y="2056675"/>
              <a:ext cx="66375" cy="57225"/>
            </a:xfrm>
            <a:custGeom>
              <a:avLst/>
              <a:gdLst/>
              <a:ahLst/>
              <a:cxnLst/>
              <a:rect l="l" t="t" r="r" b="b"/>
              <a:pathLst>
                <a:path w="2655" h="2289" extrusionOk="0">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6" name="Google Shape;13906;p68"/>
            <p:cNvSpPr/>
            <p:nvPr/>
          </p:nvSpPr>
          <p:spPr>
            <a:xfrm>
              <a:off x="6242375" y="1924850"/>
              <a:ext cx="371900" cy="364175"/>
            </a:xfrm>
            <a:custGeom>
              <a:avLst/>
              <a:gdLst/>
              <a:ahLst/>
              <a:cxnLst/>
              <a:rect l="l" t="t" r="r" b="b"/>
              <a:pathLst>
                <a:path w="14876" h="14567" extrusionOk="0">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7" name="Google Shape;13907;p68"/>
            <p:cNvSpPr/>
            <p:nvPr/>
          </p:nvSpPr>
          <p:spPr>
            <a:xfrm>
              <a:off x="6415375" y="2274300"/>
              <a:ext cx="16050" cy="13875"/>
            </a:xfrm>
            <a:custGeom>
              <a:avLst/>
              <a:gdLst/>
              <a:ahLst/>
              <a:cxnLst/>
              <a:rect l="l" t="t" r="r" b="b"/>
              <a:pathLst>
                <a:path w="642" h="555" extrusionOk="0">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08" name="Google Shape;13908;p68"/>
          <p:cNvGrpSpPr/>
          <p:nvPr/>
        </p:nvGrpSpPr>
        <p:grpSpPr>
          <a:xfrm>
            <a:off x="2458353" y="3454906"/>
            <a:ext cx="363425" cy="363400"/>
            <a:chOff x="5497050" y="1924850"/>
            <a:chExt cx="363425" cy="363400"/>
          </a:xfrm>
        </p:grpSpPr>
        <p:sp>
          <p:nvSpPr>
            <p:cNvPr id="13909" name="Google Shape;13909;p68"/>
            <p:cNvSpPr/>
            <p:nvPr/>
          </p:nvSpPr>
          <p:spPr>
            <a:xfrm>
              <a:off x="5605075" y="2009700"/>
              <a:ext cx="17000" cy="14600"/>
            </a:xfrm>
            <a:custGeom>
              <a:avLst/>
              <a:gdLst/>
              <a:ahLst/>
              <a:cxnLst/>
              <a:rect l="l" t="t" r="r" b="b"/>
              <a:pathLst>
                <a:path w="680" h="584" extrusionOk="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0" name="Google Shape;13910;p68"/>
            <p:cNvSpPr/>
            <p:nvPr/>
          </p:nvSpPr>
          <p:spPr>
            <a:xfrm>
              <a:off x="5605075" y="2052925"/>
              <a:ext cx="17000" cy="14050"/>
            </a:xfrm>
            <a:custGeom>
              <a:avLst/>
              <a:gdLst/>
              <a:ahLst/>
              <a:cxnLst/>
              <a:rect l="l" t="t" r="r" b="b"/>
              <a:pathLst>
                <a:path w="680" h="562" extrusionOk="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1" name="Google Shape;13911;p68"/>
            <p:cNvSpPr/>
            <p:nvPr/>
          </p:nvSpPr>
          <p:spPr>
            <a:xfrm>
              <a:off x="5605075" y="2095350"/>
              <a:ext cx="17000" cy="14075"/>
            </a:xfrm>
            <a:custGeom>
              <a:avLst/>
              <a:gdLst/>
              <a:ahLst/>
              <a:cxnLst/>
              <a:rect l="l" t="t" r="r" b="b"/>
              <a:pathLst>
                <a:path w="680" h="563" extrusionOk="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2" name="Google Shape;13912;p68"/>
            <p:cNvSpPr/>
            <p:nvPr/>
          </p:nvSpPr>
          <p:spPr>
            <a:xfrm>
              <a:off x="5605075" y="2137775"/>
              <a:ext cx="17000" cy="14075"/>
            </a:xfrm>
            <a:custGeom>
              <a:avLst/>
              <a:gdLst/>
              <a:ahLst/>
              <a:cxnLst/>
              <a:rect l="l" t="t" r="r" b="b"/>
              <a:pathLst>
                <a:path w="680" h="563" extrusionOk="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3" name="Google Shape;13913;p68"/>
            <p:cNvSpPr/>
            <p:nvPr/>
          </p:nvSpPr>
          <p:spPr>
            <a:xfrm>
              <a:off x="5497050" y="1924850"/>
              <a:ext cx="363425" cy="363400"/>
            </a:xfrm>
            <a:custGeom>
              <a:avLst/>
              <a:gdLst/>
              <a:ahLst/>
              <a:cxnLst/>
              <a:rect l="l" t="t" r="r" b="b"/>
              <a:pathLst>
                <a:path w="14537" h="14536" extrusionOk="0">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4" name="Google Shape;13914;p68"/>
            <p:cNvSpPr/>
            <p:nvPr/>
          </p:nvSpPr>
          <p:spPr>
            <a:xfrm>
              <a:off x="5646975" y="2009675"/>
              <a:ext cx="106000" cy="14750"/>
            </a:xfrm>
            <a:custGeom>
              <a:avLst/>
              <a:gdLst/>
              <a:ahLst/>
              <a:cxnLst/>
              <a:rect l="l" t="t" r="r" b="b"/>
              <a:pathLst>
                <a:path w="4240" h="590" extrusionOk="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5" name="Google Shape;13915;p68"/>
            <p:cNvSpPr/>
            <p:nvPr/>
          </p:nvSpPr>
          <p:spPr>
            <a:xfrm>
              <a:off x="5646975" y="2052800"/>
              <a:ext cx="106000" cy="14050"/>
            </a:xfrm>
            <a:custGeom>
              <a:avLst/>
              <a:gdLst/>
              <a:ahLst/>
              <a:cxnLst/>
              <a:rect l="l" t="t" r="r" b="b"/>
              <a:pathLst>
                <a:path w="4240" h="562" extrusionOk="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6" name="Google Shape;13916;p68"/>
            <p:cNvSpPr/>
            <p:nvPr/>
          </p:nvSpPr>
          <p:spPr>
            <a:xfrm>
              <a:off x="5647175" y="2095250"/>
              <a:ext cx="105600" cy="14100"/>
            </a:xfrm>
            <a:custGeom>
              <a:avLst/>
              <a:gdLst/>
              <a:ahLst/>
              <a:cxnLst/>
              <a:rect l="l" t="t" r="r" b="b"/>
              <a:pathLst>
                <a:path w="4224" h="564" extrusionOk="0">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7" name="Google Shape;13917;p68"/>
            <p:cNvSpPr/>
            <p:nvPr/>
          </p:nvSpPr>
          <p:spPr>
            <a:xfrm>
              <a:off x="5647175" y="2137675"/>
              <a:ext cx="102975" cy="14125"/>
            </a:xfrm>
            <a:custGeom>
              <a:avLst/>
              <a:gdLst/>
              <a:ahLst/>
              <a:cxnLst/>
              <a:rect l="l" t="t" r="r" b="b"/>
              <a:pathLst>
                <a:path w="4119" h="565" extrusionOk="0">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8" name="Google Shape;13918;p68"/>
            <p:cNvSpPr/>
            <p:nvPr/>
          </p:nvSpPr>
          <p:spPr>
            <a:xfrm>
              <a:off x="5669100" y="2180225"/>
              <a:ext cx="17550" cy="14250"/>
            </a:xfrm>
            <a:custGeom>
              <a:avLst/>
              <a:gdLst/>
              <a:ahLst/>
              <a:cxnLst/>
              <a:rect l="l" t="t" r="r" b="b"/>
              <a:pathLst>
                <a:path w="702" h="570" extrusionOk="0">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19" name="Google Shape;13919;p68"/>
          <p:cNvGrpSpPr/>
          <p:nvPr/>
        </p:nvGrpSpPr>
        <p:grpSpPr>
          <a:xfrm>
            <a:off x="1695578" y="3454981"/>
            <a:ext cx="404625" cy="363250"/>
            <a:chOff x="4736000" y="1924850"/>
            <a:chExt cx="404625" cy="363250"/>
          </a:xfrm>
        </p:grpSpPr>
        <p:sp>
          <p:nvSpPr>
            <p:cNvPr id="13920" name="Google Shape;13920;p68"/>
            <p:cNvSpPr/>
            <p:nvPr/>
          </p:nvSpPr>
          <p:spPr>
            <a:xfrm>
              <a:off x="4852050" y="1967200"/>
              <a:ext cx="216050" cy="185275"/>
            </a:xfrm>
            <a:custGeom>
              <a:avLst/>
              <a:gdLst/>
              <a:ahLst/>
              <a:cxnLst/>
              <a:rect l="l" t="t" r="r" b="b"/>
              <a:pathLst>
                <a:path w="8642" h="7411" extrusionOk="0">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1" name="Google Shape;13921;p68"/>
            <p:cNvSpPr/>
            <p:nvPr/>
          </p:nvSpPr>
          <p:spPr>
            <a:xfrm>
              <a:off x="5062675" y="2134700"/>
              <a:ext cx="16225" cy="14575"/>
            </a:xfrm>
            <a:custGeom>
              <a:avLst/>
              <a:gdLst/>
              <a:ahLst/>
              <a:cxnLst/>
              <a:rect l="l" t="t" r="r" b="b"/>
              <a:pathLst>
                <a:path w="649" h="583" extrusionOk="0">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2" name="Google Shape;13922;p68"/>
            <p:cNvSpPr/>
            <p:nvPr/>
          </p:nvSpPr>
          <p:spPr>
            <a:xfrm>
              <a:off x="4736000" y="1924850"/>
              <a:ext cx="404625" cy="363250"/>
            </a:xfrm>
            <a:custGeom>
              <a:avLst/>
              <a:gdLst/>
              <a:ahLst/>
              <a:cxnLst/>
              <a:rect l="l" t="t" r="r" b="b"/>
              <a:pathLst>
                <a:path w="16185" h="14530" extrusionOk="0">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23" name="Google Shape;13923;p68"/>
          <p:cNvGrpSpPr/>
          <p:nvPr/>
        </p:nvGrpSpPr>
        <p:grpSpPr>
          <a:xfrm>
            <a:off x="1100116" y="3454644"/>
            <a:ext cx="270075" cy="363925"/>
            <a:chOff x="4043450" y="3602175"/>
            <a:chExt cx="270075" cy="363925"/>
          </a:xfrm>
        </p:grpSpPr>
        <p:sp>
          <p:nvSpPr>
            <p:cNvPr id="13924" name="Google Shape;13924;p68"/>
            <p:cNvSpPr/>
            <p:nvPr/>
          </p:nvSpPr>
          <p:spPr>
            <a:xfrm>
              <a:off x="4078950" y="3646150"/>
              <a:ext cx="25475" cy="21100"/>
            </a:xfrm>
            <a:custGeom>
              <a:avLst/>
              <a:gdLst/>
              <a:ahLst/>
              <a:cxnLst/>
              <a:rect l="l" t="t" r="r" b="b"/>
              <a:pathLst>
                <a:path w="1019" h="844" extrusionOk="0">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5" name="Google Shape;13925;p68"/>
            <p:cNvSpPr/>
            <p:nvPr/>
          </p:nvSpPr>
          <p:spPr>
            <a:xfrm>
              <a:off x="4083575" y="3692450"/>
              <a:ext cx="17000" cy="14075"/>
            </a:xfrm>
            <a:custGeom>
              <a:avLst/>
              <a:gdLst/>
              <a:ahLst/>
              <a:cxnLst/>
              <a:rect l="l" t="t" r="r" b="b"/>
              <a:pathLst>
                <a:path w="680" h="563" extrusionOk="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6" name="Google Shape;13926;p68"/>
            <p:cNvSpPr/>
            <p:nvPr/>
          </p:nvSpPr>
          <p:spPr>
            <a:xfrm>
              <a:off x="4086675" y="3734100"/>
              <a:ext cx="184425" cy="184425"/>
            </a:xfrm>
            <a:custGeom>
              <a:avLst/>
              <a:gdLst/>
              <a:ahLst/>
              <a:cxnLst/>
              <a:rect l="l" t="t" r="r" b="b"/>
              <a:pathLst>
                <a:path w="7377" h="7377" extrusionOk="0">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7" name="Google Shape;13927;p68"/>
            <p:cNvSpPr/>
            <p:nvPr/>
          </p:nvSpPr>
          <p:spPr>
            <a:xfrm>
              <a:off x="4125475" y="3691650"/>
              <a:ext cx="85175" cy="14725"/>
            </a:xfrm>
            <a:custGeom>
              <a:avLst/>
              <a:gdLst/>
              <a:ahLst/>
              <a:cxnLst/>
              <a:rect l="l" t="t" r="r" b="b"/>
              <a:pathLst>
                <a:path w="3407" h="589" extrusionOk="0">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8" name="Google Shape;13928;p68"/>
            <p:cNvSpPr/>
            <p:nvPr/>
          </p:nvSpPr>
          <p:spPr>
            <a:xfrm>
              <a:off x="4129100" y="3649250"/>
              <a:ext cx="77950" cy="14675"/>
            </a:xfrm>
            <a:custGeom>
              <a:avLst/>
              <a:gdLst/>
              <a:ahLst/>
              <a:cxnLst/>
              <a:rect l="l" t="t" r="r" b="b"/>
              <a:pathLst>
                <a:path w="3118" h="587" extrusionOk="0">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9" name="Google Shape;13929;p68"/>
            <p:cNvSpPr/>
            <p:nvPr/>
          </p:nvSpPr>
          <p:spPr>
            <a:xfrm>
              <a:off x="4171525" y="3951675"/>
              <a:ext cx="17000" cy="14425"/>
            </a:xfrm>
            <a:custGeom>
              <a:avLst/>
              <a:gdLst/>
              <a:ahLst/>
              <a:cxnLst/>
              <a:rect l="l" t="t" r="r" b="b"/>
              <a:pathLst>
                <a:path w="680" h="577" extrusionOk="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0" name="Google Shape;13930;p68"/>
            <p:cNvSpPr/>
            <p:nvPr/>
          </p:nvSpPr>
          <p:spPr>
            <a:xfrm>
              <a:off x="4043450" y="3602175"/>
              <a:ext cx="270075" cy="363425"/>
            </a:xfrm>
            <a:custGeom>
              <a:avLst/>
              <a:gdLst/>
              <a:ahLst/>
              <a:cxnLst/>
              <a:rect l="l" t="t" r="r" b="b"/>
              <a:pathLst>
                <a:path w="10803" h="14537" extrusionOk="0">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31" name="Google Shape;13931;p68"/>
          <p:cNvGrpSpPr/>
          <p:nvPr/>
        </p:nvGrpSpPr>
        <p:grpSpPr>
          <a:xfrm>
            <a:off x="1053453" y="4013725"/>
            <a:ext cx="363400" cy="237175"/>
            <a:chOff x="3997175" y="1988000"/>
            <a:chExt cx="363400" cy="237175"/>
          </a:xfrm>
        </p:grpSpPr>
        <p:sp>
          <p:nvSpPr>
            <p:cNvPr id="13932" name="Google Shape;13932;p68"/>
            <p:cNvSpPr/>
            <p:nvPr/>
          </p:nvSpPr>
          <p:spPr>
            <a:xfrm>
              <a:off x="4254100" y="1988100"/>
              <a:ext cx="17000" cy="14425"/>
            </a:xfrm>
            <a:custGeom>
              <a:avLst/>
              <a:gdLst/>
              <a:ahLst/>
              <a:cxnLst/>
              <a:rect l="l" t="t" r="r" b="b"/>
              <a:pathLst>
                <a:path w="680" h="577" extrusionOk="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3" name="Google Shape;13933;p68"/>
            <p:cNvSpPr/>
            <p:nvPr/>
          </p:nvSpPr>
          <p:spPr>
            <a:xfrm>
              <a:off x="3997175" y="1988000"/>
              <a:ext cx="363400" cy="237175"/>
            </a:xfrm>
            <a:custGeom>
              <a:avLst/>
              <a:gdLst/>
              <a:ahLst/>
              <a:cxnLst/>
              <a:rect l="l" t="t" r="r" b="b"/>
              <a:pathLst>
                <a:path w="14536" h="9487" extrusionOk="0">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34" name="Google Shape;13934;p68"/>
          <p:cNvGrpSpPr/>
          <p:nvPr/>
        </p:nvGrpSpPr>
        <p:grpSpPr>
          <a:xfrm>
            <a:off x="1730841" y="3950600"/>
            <a:ext cx="334100" cy="363425"/>
            <a:chOff x="6994625" y="3052825"/>
            <a:chExt cx="334100" cy="363425"/>
          </a:xfrm>
        </p:grpSpPr>
        <p:sp>
          <p:nvSpPr>
            <p:cNvPr id="13935" name="Google Shape;13935;p68"/>
            <p:cNvSpPr/>
            <p:nvPr/>
          </p:nvSpPr>
          <p:spPr>
            <a:xfrm>
              <a:off x="6994625" y="3052825"/>
              <a:ext cx="334100" cy="363425"/>
            </a:xfrm>
            <a:custGeom>
              <a:avLst/>
              <a:gdLst/>
              <a:ahLst/>
              <a:cxnLst/>
              <a:rect l="l" t="t" r="r" b="b"/>
              <a:pathLst>
                <a:path w="13364" h="14537" extrusionOk="0">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6" name="Google Shape;13936;p68"/>
            <p:cNvSpPr/>
            <p:nvPr/>
          </p:nvSpPr>
          <p:spPr>
            <a:xfrm>
              <a:off x="7206800" y="3184775"/>
              <a:ext cx="78725" cy="13900"/>
            </a:xfrm>
            <a:custGeom>
              <a:avLst/>
              <a:gdLst/>
              <a:ahLst/>
              <a:cxnLst/>
              <a:rect l="l" t="t" r="r" b="b"/>
              <a:pathLst>
                <a:path w="3149" h="556" extrusionOk="0">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7" name="Google Shape;13937;p68"/>
            <p:cNvSpPr/>
            <p:nvPr/>
          </p:nvSpPr>
          <p:spPr>
            <a:xfrm>
              <a:off x="7226850" y="3227200"/>
              <a:ext cx="59450" cy="14700"/>
            </a:xfrm>
            <a:custGeom>
              <a:avLst/>
              <a:gdLst/>
              <a:ahLst/>
              <a:cxnLst/>
              <a:rect l="l" t="t" r="r" b="b"/>
              <a:pathLst>
                <a:path w="2378" h="588" extrusionOk="0">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8" name="Google Shape;13938;p68"/>
            <p:cNvSpPr/>
            <p:nvPr/>
          </p:nvSpPr>
          <p:spPr>
            <a:xfrm>
              <a:off x="7226850" y="3269650"/>
              <a:ext cx="59450" cy="14675"/>
            </a:xfrm>
            <a:custGeom>
              <a:avLst/>
              <a:gdLst/>
              <a:ahLst/>
              <a:cxnLst/>
              <a:rect l="l" t="t" r="r" b="b"/>
              <a:pathLst>
                <a:path w="2378" h="587" extrusionOk="0">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9" name="Google Shape;13939;p68"/>
            <p:cNvSpPr/>
            <p:nvPr/>
          </p:nvSpPr>
          <p:spPr>
            <a:xfrm>
              <a:off x="7226850" y="3312850"/>
              <a:ext cx="59450" cy="13900"/>
            </a:xfrm>
            <a:custGeom>
              <a:avLst/>
              <a:gdLst/>
              <a:ahLst/>
              <a:cxnLst/>
              <a:rect l="l" t="t" r="r" b="b"/>
              <a:pathLst>
                <a:path w="2378" h="556" extrusionOk="0">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0" name="Google Shape;13940;p68"/>
            <p:cNvSpPr/>
            <p:nvPr/>
          </p:nvSpPr>
          <p:spPr>
            <a:xfrm>
              <a:off x="7204150" y="3355175"/>
              <a:ext cx="82150" cy="14125"/>
            </a:xfrm>
            <a:custGeom>
              <a:avLst/>
              <a:gdLst/>
              <a:ahLst/>
              <a:cxnLst/>
              <a:rect l="l" t="t" r="r" b="b"/>
              <a:pathLst>
                <a:path w="3286" h="565" extrusionOk="0">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1" name="Google Shape;13941;p68"/>
            <p:cNvSpPr/>
            <p:nvPr/>
          </p:nvSpPr>
          <p:spPr>
            <a:xfrm>
              <a:off x="7077350" y="3402300"/>
              <a:ext cx="16050" cy="13875"/>
            </a:xfrm>
            <a:custGeom>
              <a:avLst/>
              <a:gdLst/>
              <a:ahLst/>
              <a:cxnLst/>
              <a:rect l="l" t="t" r="r" b="b"/>
              <a:pathLst>
                <a:path w="642" h="555" extrusionOk="0">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42" name="Google Shape;13942;p68"/>
          <p:cNvGrpSpPr/>
          <p:nvPr/>
        </p:nvGrpSpPr>
        <p:grpSpPr>
          <a:xfrm>
            <a:off x="2505041" y="3950988"/>
            <a:ext cx="270050" cy="362650"/>
            <a:chOff x="3293525" y="3602950"/>
            <a:chExt cx="270050" cy="362650"/>
          </a:xfrm>
        </p:grpSpPr>
        <p:sp>
          <p:nvSpPr>
            <p:cNvPr id="13943" name="Google Shape;13943;p68"/>
            <p:cNvSpPr/>
            <p:nvPr/>
          </p:nvSpPr>
          <p:spPr>
            <a:xfrm>
              <a:off x="3293525" y="3602950"/>
              <a:ext cx="270050" cy="362650"/>
            </a:xfrm>
            <a:custGeom>
              <a:avLst/>
              <a:gdLst/>
              <a:ahLst/>
              <a:cxnLst/>
              <a:rect l="l" t="t" r="r" b="b"/>
              <a:pathLst>
                <a:path w="10802" h="14506" extrusionOk="0">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4" name="Google Shape;13944;p68"/>
            <p:cNvSpPr/>
            <p:nvPr/>
          </p:nvSpPr>
          <p:spPr>
            <a:xfrm>
              <a:off x="3335950" y="3645375"/>
              <a:ext cx="184425" cy="274500"/>
            </a:xfrm>
            <a:custGeom>
              <a:avLst/>
              <a:gdLst/>
              <a:ahLst/>
              <a:cxnLst/>
              <a:rect l="l" t="t" r="r" b="b"/>
              <a:pathLst>
                <a:path w="7377" h="10980" extrusionOk="0">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5" name="Google Shape;13945;p68"/>
            <p:cNvSpPr/>
            <p:nvPr/>
          </p:nvSpPr>
          <p:spPr>
            <a:xfrm>
              <a:off x="3418500" y="3777325"/>
              <a:ext cx="17000" cy="14075"/>
            </a:xfrm>
            <a:custGeom>
              <a:avLst/>
              <a:gdLst/>
              <a:ahLst/>
              <a:cxnLst/>
              <a:rect l="l" t="t" r="r" b="b"/>
              <a:pathLst>
                <a:path w="680" h="563" extrusionOk="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46" name="Google Shape;13946;p68"/>
          <p:cNvGrpSpPr/>
          <p:nvPr/>
        </p:nvGrpSpPr>
        <p:grpSpPr>
          <a:xfrm>
            <a:off x="3235578" y="3949825"/>
            <a:ext cx="369650" cy="364975"/>
            <a:chOff x="3243825" y="1923675"/>
            <a:chExt cx="369650" cy="364975"/>
          </a:xfrm>
        </p:grpSpPr>
        <p:sp>
          <p:nvSpPr>
            <p:cNvPr id="13947" name="Google Shape;13947;p68"/>
            <p:cNvSpPr/>
            <p:nvPr/>
          </p:nvSpPr>
          <p:spPr>
            <a:xfrm>
              <a:off x="3548900" y="1969575"/>
              <a:ext cx="17000" cy="14075"/>
            </a:xfrm>
            <a:custGeom>
              <a:avLst/>
              <a:gdLst/>
              <a:ahLst/>
              <a:cxnLst/>
              <a:rect l="l" t="t" r="r" b="b"/>
              <a:pathLst>
                <a:path w="680" h="563" extrusionOk="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8" name="Google Shape;13948;p68"/>
            <p:cNvSpPr/>
            <p:nvPr/>
          </p:nvSpPr>
          <p:spPr>
            <a:xfrm>
              <a:off x="3548900" y="2229600"/>
              <a:ext cx="17000" cy="13825"/>
            </a:xfrm>
            <a:custGeom>
              <a:avLst/>
              <a:gdLst/>
              <a:ahLst/>
              <a:cxnLst/>
              <a:rect l="l" t="t" r="r" b="b"/>
              <a:pathLst>
                <a:path w="680" h="553" extrusionOk="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9" name="Google Shape;13949;p68"/>
            <p:cNvSpPr/>
            <p:nvPr/>
          </p:nvSpPr>
          <p:spPr>
            <a:xfrm>
              <a:off x="3418500" y="2099200"/>
              <a:ext cx="17000" cy="14575"/>
            </a:xfrm>
            <a:custGeom>
              <a:avLst/>
              <a:gdLst/>
              <a:ahLst/>
              <a:cxnLst/>
              <a:rect l="l" t="t" r="r" b="b"/>
              <a:pathLst>
                <a:path w="680" h="583" extrusionOk="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0" name="Google Shape;13950;p68"/>
            <p:cNvSpPr/>
            <p:nvPr/>
          </p:nvSpPr>
          <p:spPr>
            <a:xfrm>
              <a:off x="3288875" y="1969575"/>
              <a:ext cx="17000" cy="14075"/>
            </a:xfrm>
            <a:custGeom>
              <a:avLst/>
              <a:gdLst/>
              <a:ahLst/>
              <a:cxnLst/>
              <a:rect l="l" t="t" r="r" b="b"/>
              <a:pathLst>
                <a:path w="680" h="563" extrusionOk="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1" name="Google Shape;13951;p68"/>
            <p:cNvSpPr/>
            <p:nvPr/>
          </p:nvSpPr>
          <p:spPr>
            <a:xfrm>
              <a:off x="3288875" y="2229600"/>
              <a:ext cx="17000" cy="13825"/>
            </a:xfrm>
            <a:custGeom>
              <a:avLst/>
              <a:gdLst/>
              <a:ahLst/>
              <a:cxnLst/>
              <a:rect l="l" t="t" r="r" b="b"/>
              <a:pathLst>
                <a:path w="680" h="553" extrusionOk="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2" name="Google Shape;13952;p68"/>
            <p:cNvSpPr/>
            <p:nvPr/>
          </p:nvSpPr>
          <p:spPr>
            <a:xfrm>
              <a:off x="3243825" y="1923675"/>
              <a:ext cx="369650" cy="364975"/>
            </a:xfrm>
            <a:custGeom>
              <a:avLst/>
              <a:gdLst/>
              <a:ahLst/>
              <a:cxnLst/>
              <a:rect l="l" t="t" r="r" b="b"/>
              <a:pathLst>
                <a:path w="14786" h="14599" extrusionOk="0">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3" name="Google Shape;13953;p68"/>
            <p:cNvSpPr/>
            <p:nvPr/>
          </p:nvSpPr>
          <p:spPr>
            <a:xfrm>
              <a:off x="3445425" y="2184475"/>
              <a:ext cx="20175" cy="14875"/>
            </a:xfrm>
            <a:custGeom>
              <a:avLst/>
              <a:gdLst/>
              <a:ahLst/>
              <a:cxnLst/>
              <a:rect l="l" t="t" r="r" b="b"/>
              <a:pathLst>
                <a:path w="807" h="595" extrusionOk="0">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4" name="Google Shape;13954;p68"/>
            <p:cNvSpPr/>
            <p:nvPr/>
          </p:nvSpPr>
          <p:spPr>
            <a:xfrm>
              <a:off x="3335950" y="2014325"/>
              <a:ext cx="185200" cy="184525"/>
            </a:xfrm>
            <a:custGeom>
              <a:avLst/>
              <a:gdLst/>
              <a:ahLst/>
              <a:cxnLst/>
              <a:rect l="l" t="t" r="r" b="b"/>
              <a:pathLst>
                <a:path w="7408" h="7381" extrusionOk="0">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55" name="Google Shape;13955;p68"/>
          <p:cNvGrpSpPr/>
          <p:nvPr/>
        </p:nvGrpSpPr>
        <p:grpSpPr>
          <a:xfrm>
            <a:off x="4009278" y="3950125"/>
            <a:ext cx="327650" cy="364375"/>
            <a:chOff x="992000" y="3602375"/>
            <a:chExt cx="327650" cy="364375"/>
          </a:xfrm>
        </p:grpSpPr>
        <p:sp>
          <p:nvSpPr>
            <p:cNvPr id="13956" name="Google Shape;13956;p68"/>
            <p:cNvSpPr/>
            <p:nvPr/>
          </p:nvSpPr>
          <p:spPr>
            <a:xfrm>
              <a:off x="992000" y="3602375"/>
              <a:ext cx="327650" cy="359200"/>
            </a:xfrm>
            <a:custGeom>
              <a:avLst/>
              <a:gdLst/>
              <a:ahLst/>
              <a:cxnLst/>
              <a:rect l="l" t="t" r="r" b="b"/>
              <a:pathLst>
                <a:path w="13106" h="14368" extrusionOk="0">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7" name="Google Shape;13957;p68"/>
            <p:cNvSpPr/>
            <p:nvPr/>
          </p:nvSpPr>
          <p:spPr>
            <a:xfrm>
              <a:off x="1192200" y="3952275"/>
              <a:ext cx="15450" cy="14475"/>
            </a:xfrm>
            <a:custGeom>
              <a:avLst/>
              <a:gdLst/>
              <a:ahLst/>
              <a:cxnLst/>
              <a:rect l="l" t="t" r="r" b="b"/>
              <a:pathLst>
                <a:path w="618" h="579" extrusionOk="0">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58" name="Google Shape;13958;p68"/>
          <p:cNvGrpSpPr/>
          <p:nvPr/>
        </p:nvGrpSpPr>
        <p:grpSpPr>
          <a:xfrm>
            <a:off x="4752266" y="3976013"/>
            <a:ext cx="363425" cy="312600"/>
            <a:chOff x="2492650" y="1950300"/>
            <a:chExt cx="363425" cy="312600"/>
          </a:xfrm>
        </p:grpSpPr>
        <p:sp>
          <p:nvSpPr>
            <p:cNvPr id="13959" name="Google Shape;13959;p68"/>
            <p:cNvSpPr/>
            <p:nvPr/>
          </p:nvSpPr>
          <p:spPr>
            <a:xfrm>
              <a:off x="2646175" y="2099575"/>
              <a:ext cx="66400" cy="56750"/>
            </a:xfrm>
            <a:custGeom>
              <a:avLst/>
              <a:gdLst/>
              <a:ahLst/>
              <a:cxnLst/>
              <a:rect l="l" t="t" r="r" b="b"/>
              <a:pathLst>
                <a:path w="2656" h="2270" extrusionOk="0">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0" name="Google Shape;13960;p68"/>
            <p:cNvSpPr/>
            <p:nvPr/>
          </p:nvSpPr>
          <p:spPr>
            <a:xfrm>
              <a:off x="2582150" y="2056000"/>
              <a:ext cx="185200" cy="142750"/>
            </a:xfrm>
            <a:custGeom>
              <a:avLst/>
              <a:gdLst/>
              <a:ahLst/>
              <a:cxnLst/>
              <a:rect l="l" t="t" r="r" b="b"/>
              <a:pathLst>
                <a:path w="7408" h="5710" extrusionOk="0">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1" name="Google Shape;13961;p68"/>
            <p:cNvSpPr/>
            <p:nvPr/>
          </p:nvSpPr>
          <p:spPr>
            <a:xfrm>
              <a:off x="2539725" y="2035925"/>
              <a:ext cx="59950" cy="57125"/>
            </a:xfrm>
            <a:custGeom>
              <a:avLst/>
              <a:gdLst/>
              <a:ahLst/>
              <a:cxnLst/>
              <a:rect l="l" t="t" r="r" b="b"/>
              <a:pathLst>
                <a:path w="2398" h="2285" extrusionOk="0">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2" name="Google Shape;13962;p68"/>
            <p:cNvSpPr/>
            <p:nvPr/>
          </p:nvSpPr>
          <p:spPr>
            <a:xfrm>
              <a:off x="2749050" y="2035825"/>
              <a:ext cx="59950" cy="55875"/>
            </a:xfrm>
            <a:custGeom>
              <a:avLst/>
              <a:gdLst/>
              <a:ahLst/>
              <a:cxnLst/>
              <a:rect l="l" t="t" r="r" b="b"/>
              <a:pathLst>
                <a:path w="2398" h="2235" extrusionOk="0">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3" name="Google Shape;13963;p68"/>
            <p:cNvSpPr/>
            <p:nvPr/>
          </p:nvSpPr>
          <p:spPr>
            <a:xfrm>
              <a:off x="2749050" y="2163250"/>
              <a:ext cx="59950" cy="57150"/>
            </a:xfrm>
            <a:custGeom>
              <a:avLst/>
              <a:gdLst/>
              <a:ahLst/>
              <a:cxnLst/>
              <a:rect l="l" t="t" r="r" b="b"/>
              <a:pathLst>
                <a:path w="2398" h="2286" extrusionOk="0">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4" name="Google Shape;13964;p68"/>
            <p:cNvSpPr/>
            <p:nvPr/>
          </p:nvSpPr>
          <p:spPr>
            <a:xfrm>
              <a:off x="2539725" y="2163825"/>
              <a:ext cx="59950" cy="56575"/>
            </a:xfrm>
            <a:custGeom>
              <a:avLst/>
              <a:gdLst/>
              <a:ahLst/>
              <a:cxnLst/>
              <a:rect l="l" t="t" r="r" b="b"/>
              <a:pathLst>
                <a:path w="2398" h="2263" extrusionOk="0">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5" name="Google Shape;13965;p68"/>
            <p:cNvSpPr/>
            <p:nvPr/>
          </p:nvSpPr>
          <p:spPr>
            <a:xfrm>
              <a:off x="2664700" y="2248125"/>
              <a:ext cx="17000" cy="14550"/>
            </a:xfrm>
            <a:custGeom>
              <a:avLst/>
              <a:gdLst/>
              <a:ahLst/>
              <a:cxnLst/>
              <a:rect l="l" t="t" r="r" b="b"/>
              <a:pathLst>
                <a:path w="680" h="582" extrusionOk="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6" name="Google Shape;13966;p68"/>
            <p:cNvSpPr/>
            <p:nvPr/>
          </p:nvSpPr>
          <p:spPr>
            <a:xfrm>
              <a:off x="2492650" y="1950300"/>
              <a:ext cx="363425" cy="312600"/>
            </a:xfrm>
            <a:custGeom>
              <a:avLst/>
              <a:gdLst/>
              <a:ahLst/>
              <a:cxnLst/>
              <a:rect l="l" t="t" r="r" b="b"/>
              <a:pathLst>
                <a:path w="14537" h="12504" extrusionOk="0">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67" name="Google Shape;13967;p68"/>
          <p:cNvGrpSpPr/>
          <p:nvPr/>
        </p:nvGrpSpPr>
        <p:grpSpPr>
          <a:xfrm>
            <a:off x="5463741" y="3950175"/>
            <a:ext cx="367625" cy="364275"/>
            <a:chOff x="1732675" y="1924750"/>
            <a:chExt cx="367625" cy="364275"/>
          </a:xfrm>
        </p:grpSpPr>
        <p:sp>
          <p:nvSpPr>
            <p:cNvPr id="13968" name="Google Shape;13968;p68"/>
            <p:cNvSpPr/>
            <p:nvPr/>
          </p:nvSpPr>
          <p:spPr>
            <a:xfrm>
              <a:off x="1732675" y="1924750"/>
              <a:ext cx="367625" cy="364275"/>
            </a:xfrm>
            <a:custGeom>
              <a:avLst/>
              <a:gdLst/>
              <a:ahLst/>
              <a:cxnLst/>
              <a:rect l="l" t="t" r="r" b="b"/>
              <a:pathLst>
                <a:path w="14705" h="14571" extrusionOk="0">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9" name="Google Shape;13969;p68"/>
            <p:cNvSpPr/>
            <p:nvPr/>
          </p:nvSpPr>
          <p:spPr>
            <a:xfrm>
              <a:off x="1906275" y="1924850"/>
              <a:ext cx="17000" cy="14400"/>
            </a:xfrm>
            <a:custGeom>
              <a:avLst/>
              <a:gdLst/>
              <a:ahLst/>
              <a:cxnLst/>
              <a:rect l="l" t="t" r="r" b="b"/>
              <a:pathLst>
                <a:path w="680" h="576" extrusionOk="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70" name="Google Shape;13970;p68"/>
          <p:cNvGrpSpPr/>
          <p:nvPr/>
        </p:nvGrpSpPr>
        <p:grpSpPr>
          <a:xfrm>
            <a:off x="6256284" y="3950613"/>
            <a:ext cx="311725" cy="363400"/>
            <a:chOff x="7749975" y="3052825"/>
            <a:chExt cx="311725" cy="363400"/>
          </a:xfrm>
        </p:grpSpPr>
        <p:sp>
          <p:nvSpPr>
            <p:cNvPr id="13971" name="Google Shape;13971;p68"/>
            <p:cNvSpPr/>
            <p:nvPr/>
          </p:nvSpPr>
          <p:spPr>
            <a:xfrm>
              <a:off x="7868025" y="3295875"/>
              <a:ext cx="66375" cy="56550"/>
            </a:xfrm>
            <a:custGeom>
              <a:avLst/>
              <a:gdLst/>
              <a:ahLst/>
              <a:cxnLst/>
              <a:rect l="l" t="t" r="r" b="b"/>
              <a:pathLst>
                <a:path w="2655" h="2262" extrusionOk="0">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2" name="Google Shape;13972;p68"/>
            <p:cNvSpPr/>
            <p:nvPr/>
          </p:nvSpPr>
          <p:spPr>
            <a:xfrm>
              <a:off x="7749975" y="3052825"/>
              <a:ext cx="311725" cy="363400"/>
            </a:xfrm>
            <a:custGeom>
              <a:avLst/>
              <a:gdLst/>
              <a:ahLst/>
              <a:cxnLst/>
              <a:rect l="l" t="t" r="r" b="b"/>
              <a:pathLst>
                <a:path w="12469" h="14536" extrusionOk="0">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3" name="Google Shape;13973;p68"/>
            <p:cNvSpPr/>
            <p:nvPr/>
          </p:nvSpPr>
          <p:spPr>
            <a:xfrm>
              <a:off x="7814000" y="3184775"/>
              <a:ext cx="184425" cy="14675"/>
            </a:xfrm>
            <a:custGeom>
              <a:avLst/>
              <a:gdLst/>
              <a:ahLst/>
              <a:cxnLst/>
              <a:rect l="l" t="t" r="r" b="b"/>
              <a:pathLst>
                <a:path w="7377" h="587" extrusionOk="0">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4" name="Google Shape;13974;p68"/>
            <p:cNvSpPr/>
            <p:nvPr/>
          </p:nvSpPr>
          <p:spPr>
            <a:xfrm>
              <a:off x="7898875" y="3142175"/>
              <a:ext cx="17000" cy="14075"/>
            </a:xfrm>
            <a:custGeom>
              <a:avLst/>
              <a:gdLst/>
              <a:ahLst/>
              <a:cxnLst/>
              <a:rect l="l" t="t" r="r" b="b"/>
              <a:pathLst>
                <a:path w="680" h="563" extrusionOk="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5" name="Google Shape;13975;p68"/>
            <p:cNvSpPr/>
            <p:nvPr/>
          </p:nvSpPr>
          <p:spPr>
            <a:xfrm>
              <a:off x="7788800" y="3142300"/>
              <a:ext cx="92350" cy="14750"/>
            </a:xfrm>
            <a:custGeom>
              <a:avLst/>
              <a:gdLst/>
              <a:ahLst/>
              <a:cxnLst/>
              <a:rect l="l" t="t" r="r" b="b"/>
              <a:pathLst>
                <a:path w="3694" h="590" extrusionOk="0">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6" name="Google Shape;13976;p68"/>
            <p:cNvSpPr/>
            <p:nvPr/>
          </p:nvSpPr>
          <p:spPr>
            <a:xfrm>
              <a:off x="7927875" y="3142225"/>
              <a:ext cx="94800" cy="14125"/>
            </a:xfrm>
            <a:custGeom>
              <a:avLst/>
              <a:gdLst/>
              <a:ahLst/>
              <a:cxnLst/>
              <a:rect l="l" t="t" r="r" b="b"/>
              <a:pathLst>
                <a:path w="3792" h="565" extrusionOk="0">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77" name="Google Shape;13977;p68"/>
          <p:cNvGrpSpPr/>
          <p:nvPr/>
        </p:nvGrpSpPr>
        <p:grpSpPr>
          <a:xfrm>
            <a:off x="6954016" y="3950500"/>
            <a:ext cx="371150" cy="363625"/>
            <a:chOff x="7724500" y="3602750"/>
            <a:chExt cx="371150" cy="363625"/>
          </a:xfrm>
        </p:grpSpPr>
        <p:sp>
          <p:nvSpPr>
            <p:cNvPr id="13978" name="Google Shape;13978;p68"/>
            <p:cNvSpPr/>
            <p:nvPr/>
          </p:nvSpPr>
          <p:spPr>
            <a:xfrm>
              <a:off x="7724500" y="3602750"/>
              <a:ext cx="371150" cy="363625"/>
            </a:xfrm>
            <a:custGeom>
              <a:avLst/>
              <a:gdLst/>
              <a:ahLst/>
              <a:cxnLst/>
              <a:rect l="l" t="t" r="r" b="b"/>
              <a:pathLst>
                <a:path w="14846" h="14545" extrusionOk="0">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9" name="Google Shape;13979;p68"/>
            <p:cNvSpPr/>
            <p:nvPr/>
          </p:nvSpPr>
          <p:spPr>
            <a:xfrm>
              <a:off x="7897700" y="3897900"/>
              <a:ext cx="16625" cy="14175"/>
            </a:xfrm>
            <a:custGeom>
              <a:avLst/>
              <a:gdLst/>
              <a:ahLst/>
              <a:cxnLst/>
              <a:rect l="l" t="t" r="r" b="b"/>
              <a:pathLst>
                <a:path w="665" h="567" extrusionOk="0">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80" name="Google Shape;13980;p68"/>
          <p:cNvGrpSpPr/>
          <p:nvPr/>
        </p:nvGrpSpPr>
        <p:grpSpPr>
          <a:xfrm>
            <a:off x="7729834" y="3950975"/>
            <a:ext cx="363400" cy="362675"/>
            <a:chOff x="975800" y="1925575"/>
            <a:chExt cx="363400" cy="362675"/>
          </a:xfrm>
        </p:grpSpPr>
        <p:sp>
          <p:nvSpPr>
            <p:cNvPr id="13981" name="Google Shape;13981;p68"/>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2" name="Google Shape;13982;p68"/>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3" name="Google Shape;13983;p68"/>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4" name="Google Shape;13984;p68"/>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85" name="Google Shape;13985;p68"/>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986" name="Google Shape;13986;p68"/>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Goals &amp; Results</a:t>
            </a:r>
            <a:endParaRPr sz="1600" dirty="0">
              <a:solidFill>
                <a:srgbClr val="FFFFFF"/>
              </a:solidFill>
            </a:endParaRPr>
          </a:p>
        </p:txBody>
      </p:sp>
      <p:sp>
        <p:nvSpPr>
          <p:cNvPr id="13987" name="Google Shape;13987;p6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3991"/>
        <p:cNvGrpSpPr/>
        <p:nvPr/>
      </p:nvGrpSpPr>
      <p:grpSpPr>
        <a:xfrm>
          <a:off x="0" y="0"/>
          <a:ext cx="0" cy="0"/>
          <a:chOff x="0" y="0"/>
          <a:chExt cx="0" cy="0"/>
        </a:xfrm>
      </p:grpSpPr>
      <p:sp>
        <p:nvSpPr>
          <p:cNvPr id="13992" name="Google Shape;13992;p69"/>
          <p:cNvSpPr/>
          <p:nvPr/>
        </p:nvSpPr>
        <p:spPr>
          <a:xfrm>
            <a:off x="1042814" y="1767791"/>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3993" name="Google Shape;13993;p69"/>
          <p:cNvGrpSpPr/>
          <p:nvPr/>
        </p:nvGrpSpPr>
        <p:grpSpPr>
          <a:xfrm>
            <a:off x="2541660" y="1767756"/>
            <a:ext cx="356737" cy="353239"/>
            <a:chOff x="3192838" y="1931233"/>
            <a:chExt cx="298300" cy="295375"/>
          </a:xfrm>
        </p:grpSpPr>
        <p:sp>
          <p:nvSpPr>
            <p:cNvPr id="13994" name="Google Shape;13994;p69"/>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5" name="Google Shape;13995;p69"/>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6" name="Google Shape;13996;p69"/>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7" name="Google Shape;13997;p69"/>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8" name="Google Shape;13998;p69"/>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99" name="Google Shape;13999;p69"/>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0" name="Google Shape;14000;p69"/>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1" name="Google Shape;14001;p69"/>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2" name="Google Shape;14002;p69"/>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3" name="Google Shape;14003;p69"/>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4" name="Google Shape;14004;p69"/>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5" name="Google Shape;14005;p69"/>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6" name="Google Shape;14006;p69"/>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7" name="Google Shape;14007;p69"/>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8" name="Google Shape;14008;p69"/>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09" name="Google Shape;14009;p69"/>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0" name="Google Shape;14010;p69"/>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1" name="Google Shape;14011;p69"/>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2" name="Google Shape;14012;p69"/>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3" name="Google Shape;14013;p69"/>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4" name="Google Shape;14014;p69"/>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5" name="Google Shape;14015;p69"/>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6" name="Google Shape;14016;p69"/>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17" name="Google Shape;14017;p69"/>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18" name="Google Shape;14018;p69"/>
          <p:cNvGrpSpPr/>
          <p:nvPr/>
        </p:nvGrpSpPr>
        <p:grpSpPr>
          <a:xfrm>
            <a:off x="3272905" y="1766411"/>
            <a:ext cx="342506" cy="355302"/>
            <a:chOff x="3676863" y="1930108"/>
            <a:chExt cx="286400" cy="297100"/>
          </a:xfrm>
        </p:grpSpPr>
        <p:sp>
          <p:nvSpPr>
            <p:cNvPr id="14019" name="Google Shape;14019;p69"/>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0" name="Google Shape;14020;p69"/>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1" name="Google Shape;14021;p69"/>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22" name="Google Shape;14022;p69"/>
          <p:cNvGrpSpPr/>
          <p:nvPr/>
        </p:nvGrpSpPr>
        <p:grpSpPr>
          <a:xfrm>
            <a:off x="1797588" y="1765574"/>
            <a:ext cx="357455" cy="356139"/>
            <a:chOff x="2698088" y="1929408"/>
            <a:chExt cx="298900" cy="297800"/>
          </a:xfrm>
        </p:grpSpPr>
        <p:sp>
          <p:nvSpPr>
            <p:cNvPr id="14023" name="Google Shape;14023;p69"/>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4" name="Google Shape;14024;p69"/>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25" name="Google Shape;14025;p69"/>
          <p:cNvGrpSpPr/>
          <p:nvPr/>
        </p:nvGrpSpPr>
        <p:grpSpPr>
          <a:xfrm>
            <a:off x="4822996" y="1767099"/>
            <a:ext cx="288391" cy="354734"/>
            <a:chOff x="4718163" y="1930683"/>
            <a:chExt cx="241150" cy="296625"/>
          </a:xfrm>
        </p:grpSpPr>
        <p:sp>
          <p:nvSpPr>
            <p:cNvPr id="14026" name="Google Shape;14026;p69"/>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7" name="Google Shape;14027;p69"/>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8" name="Google Shape;14028;p69"/>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29" name="Google Shape;14029;p69"/>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0" name="Google Shape;14030;p69"/>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1" name="Google Shape;14031;p69"/>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2" name="Google Shape;14032;p69"/>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3" name="Google Shape;14033;p69"/>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34" name="Google Shape;14034;p69"/>
          <p:cNvGrpSpPr/>
          <p:nvPr/>
        </p:nvGrpSpPr>
        <p:grpSpPr>
          <a:xfrm>
            <a:off x="5516511" y="1765693"/>
            <a:ext cx="356019" cy="355302"/>
            <a:chOff x="5170638" y="1929508"/>
            <a:chExt cx="297700" cy="297100"/>
          </a:xfrm>
        </p:grpSpPr>
        <p:sp>
          <p:nvSpPr>
            <p:cNvPr id="14035" name="Google Shape;14035;p69"/>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6" name="Google Shape;14036;p69"/>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7" name="Google Shape;14037;p69"/>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8" name="Google Shape;14038;p69"/>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39" name="Google Shape;14039;p69"/>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0" name="Google Shape;14040;p69"/>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41" name="Google Shape;14041;p69"/>
          <p:cNvGrpSpPr/>
          <p:nvPr/>
        </p:nvGrpSpPr>
        <p:grpSpPr>
          <a:xfrm>
            <a:off x="6274096" y="1767099"/>
            <a:ext cx="356019" cy="353897"/>
            <a:chOff x="5676688" y="1930683"/>
            <a:chExt cx="297700" cy="295925"/>
          </a:xfrm>
        </p:grpSpPr>
        <p:sp>
          <p:nvSpPr>
            <p:cNvPr id="14042" name="Google Shape;14042;p69"/>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3" name="Google Shape;14043;p69"/>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4" name="Google Shape;14044;p69"/>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5" name="Google Shape;14045;p69"/>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046" name="Google Shape;14046;p69"/>
          <p:cNvSpPr/>
          <p:nvPr/>
        </p:nvSpPr>
        <p:spPr>
          <a:xfrm>
            <a:off x="7034469" y="1768508"/>
            <a:ext cx="302622" cy="357455"/>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047" name="Google Shape;14047;p69"/>
          <p:cNvGrpSpPr/>
          <p:nvPr/>
        </p:nvGrpSpPr>
        <p:grpSpPr>
          <a:xfrm>
            <a:off x="7742297" y="1767816"/>
            <a:ext cx="354614" cy="355332"/>
            <a:chOff x="6649513" y="1931283"/>
            <a:chExt cx="296525" cy="297125"/>
          </a:xfrm>
        </p:grpSpPr>
        <p:sp>
          <p:nvSpPr>
            <p:cNvPr id="14048" name="Google Shape;14048;p69"/>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49" name="Google Shape;14049;p69"/>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0" name="Google Shape;14050;p69"/>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51" name="Google Shape;14051;p69"/>
          <p:cNvGrpSpPr/>
          <p:nvPr/>
        </p:nvGrpSpPr>
        <p:grpSpPr>
          <a:xfrm>
            <a:off x="7740145" y="2291860"/>
            <a:ext cx="356767" cy="354584"/>
            <a:chOff x="6647713" y="2369483"/>
            <a:chExt cx="298325" cy="296500"/>
          </a:xfrm>
        </p:grpSpPr>
        <p:sp>
          <p:nvSpPr>
            <p:cNvPr id="14052" name="Google Shape;14052;p69"/>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3" name="Google Shape;14053;p69"/>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4" name="Google Shape;14054;p69"/>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55" name="Google Shape;14055;p69"/>
          <p:cNvGrpSpPr/>
          <p:nvPr/>
        </p:nvGrpSpPr>
        <p:grpSpPr>
          <a:xfrm>
            <a:off x="7007494" y="2291860"/>
            <a:ext cx="355302" cy="354584"/>
            <a:chOff x="6162513" y="2369483"/>
            <a:chExt cx="297100" cy="296500"/>
          </a:xfrm>
        </p:grpSpPr>
        <p:sp>
          <p:nvSpPr>
            <p:cNvPr id="14056" name="Google Shape;14056;p69"/>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7" name="Google Shape;14057;p69"/>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8" name="Google Shape;14058;p69"/>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59" name="Google Shape;14059;p69"/>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0" name="Google Shape;14060;p69"/>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1" name="Google Shape;14061;p69"/>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62" name="Google Shape;14062;p69"/>
          <p:cNvGrpSpPr/>
          <p:nvPr/>
        </p:nvGrpSpPr>
        <p:grpSpPr>
          <a:xfrm>
            <a:off x="6273378" y="2292547"/>
            <a:ext cx="356019" cy="354614"/>
            <a:chOff x="5676088" y="2370058"/>
            <a:chExt cx="297700" cy="296525"/>
          </a:xfrm>
        </p:grpSpPr>
        <p:sp>
          <p:nvSpPr>
            <p:cNvPr id="14063" name="Google Shape;14063;p69"/>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4" name="Google Shape;14064;p69"/>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5" name="Google Shape;14065;p69"/>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6" name="Google Shape;14066;p69"/>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7" name="Google Shape;14067;p69"/>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68" name="Google Shape;14068;p69"/>
          <p:cNvGrpSpPr/>
          <p:nvPr/>
        </p:nvGrpSpPr>
        <p:grpSpPr>
          <a:xfrm>
            <a:off x="5514358" y="2292547"/>
            <a:ext cx="356049" cy="355332"/>
            <a:chOff x="5168838" y="2370058"/>
            <a:chExt cx="297725" cy="297125"/>
          </a:xfrm>
        </p:grpSpPr>
        <p:sp>
          <p:nvSpPr>
            <p:cNvPr id="14069" name="Google Shape;14069;p69"/>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0" name="Google Shape;14070;p69"/>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1" name="Google Shape;14071;p69"/>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2" name="Google Shape;14072;p69"/>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3" name="Google Shape;14073;p69"/>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4" name="Google Shape;14074;p69"/>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5" name="Google Shape;14075;p69"/>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6" name="Google Shape;14076;p69"/>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7" name="Google Shape;14077;p69"/>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8" name="Google Shape;14078;p69"/>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79" name="Google Shape;14079;p69"/>
          <p:cNvGrpSpPr/>
          <p:nvPr/>
        </p:nvGrpSpPr>
        <p:grpSpPr>
          <a:xfrm>
            <a:off x="4770286" y="2355930"/>
            <a:ext cx="355332" cy="227849"/>
            <a:chOff x="4674088" y="2423058"/>
            <a:chExt cx="297125" cy="190525"/>
          </a:xfrm>
        </p:grpSpPr>
        <p:sp>
          <p:nvSpPr>
            <p:cNvPr id="14080" name="Google Shape;14080;p69"/>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1" name="Google Shape;14081;p69"/>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2" name="Google Shape;14082;p69"/>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3" name="Google Shape;14083;p69"/>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4" name="Google Shape;14084;p69"/>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085" name="Google Shape;14085;p69"/>
          <p:cNvSpPr/>
          <p:nvPr/>
        </p:nvSpPr>
        <p:spPr>
          <a:xfrm>
            <a:off x="4088107" y="2577914"/>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6" name="Google Shape;14086;p69"/>
          <p:cNvSpPr/>
          <p:nvPr/>
        </p:nvSpPr>
        <p:spPr>
          <a:xfrm>
            <a:off x="4318815" y="2544579"/>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7" name="Google Shape;14087;p69"/>
          <p:cNvSpPr/>
          <p:nvPr/>
        </p:nvSpPr>
        <p:spPr>
          <a:xfrm>
            <a:off x="4318815" y="2572324"/>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8" name="Google Shape;14088;p69"/>
          <p:cNvSpPr/>
          <p:nvPr/>
        </p:nvSpPr>
        <p:spPr>
          <a:xfrm>
            <a:off x="4318815" y="2516087"/>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89" name="Google Shape;14089;p69"/>
          <p:cNvSpPr/>
          <p:nvPr/>
        </p:nvSpPr>
        <p:spPr>
          <a:xfrm>
            <a:off x="4318815" y="2488312"/>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0" name="Google Shape;14090;p69"/>
          <p:cNvSpPr/>
          <p:nvPr/>
        </p:nvSpPr>
        <p:spPr>
          <a:xfrm>
            <a:off x="4318815" y="2461256"/>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1" name="Google Shape;14091;p69"/>
          <p:cNvSpPr/>
          <p:nvPr/>
        </p:nvSpPr>
        <p:spPr>
          <a:xfrm>
            <a:off x="4318815" y="2433511"/>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2" name="Google Shape;14092;p69"/>
          <p:cNvSpPr/>
          <p:nvPr/>
        </p:nvSpPr>
        <p:spPr>
          <a:xfrm>
            <a:off x="4273252" y="2591547"/>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3" name="Google Shape;14093;p69"/>
          <p:cNvSpPr/>
          <p:nvPr/>
        </p:nvSpPr>
        <p:spPr>
          <a:xfrm>
            <a:off x="4273252" y="2536028"/>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4" name="Google Shape;14094;p69"/>
          <p:cNvSpPr/>
          <p:nvPr/>
        </p:nvSpPr>
        <p:spPr>
          <a:xfrm>
            <a:off x="4273252" y="2563085"/>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5" name="Google Shape;14095;p69"/>
          <p:cNvSpPr/>
          <p:nvPr/>
        </p:nvSpPr>
        <p:spPr>
          <a:xfrm>
            <a:off x="4273252" y="2508971"/>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6" name="Google Shape;14096;p69"/>
          <p:cNvSpPr/>
          <p:nvPr/>
        </p:nvSpPr>
        <p:spPr>
          <a:xfrm>
            <a:off x="4135823" y="2522485"/>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7" name="Google Shape;14097;p69"/>
          <p:cNvSpPr/>
          <p:nvPr/>
        </p:nvSpPr>
        <p:spPr>
          <a:xfrm>
            <a:off x="4135823" y="2466966"/>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8" name="Google Shape;14098;p69"/>
          <p:cNvSpPr/>
          <p:nvPr/>
        </p:nvSpPr>
        <p:spPr>
          <a:xfrm>
            <a:off x="4135823" y="2494740"/>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99" name="Google Shape;14099;p69"/>
          <p:cNvSpPr/>
          <p:nvPr/>
        </p:nvSpPr>
        <p:spPr>
          <a:xfrm>
            <a:off x="4135823" y="2550977"/>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0" name="Google Shape;14100;p69"/>
          <p:cNvSpPr/>
          <p:nvPr/>
        </p:nvSpPr>
        <p:spPr>
          <a:xfrm>
            <a:off x="4135823" y="2578751"/>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1" name="Google Shape;14101;p69"/>
          <p:cNvSpPr/>
          <p:nvPr/>
        </p:nvSpPr>
        <p:spPr>
          <a:xfrm>
            <a:off x="4261861" y="2358738"/>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2" name="Google Shape;14102;p69"/>
          <p:cNvSpPr/>
          <p:nvPr/>
        </p:nvSpPr>
        <p:spPr>
          <a:xfrm>
            <a:off x="4316693"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3" name="Google Shape;14103;p69"/>
          <p:cNvSpPr/>
          <p:nvPr/>
        </p:nvSpPr>
        <p:spPr>
          <a:xfrm>
            <a:off x="4073876" y="2358738"/>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4" name="Google Shape;14104;p69"/>
          <p:cNvSpPr/>
          <p:nvPr/>
        </p:nvSpPr>
        <p:spPr>
          <a:xfrm>
            <a:off x="4288918" y="2358738"/>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5" name="Google Shape;14105;p69"/>
          <p:cNvSpPr/>
          <p:nvPr/>
        </p:nvSpPr>
        <p:spPr>
          <a:xfrm>
            <a:off x="4101650"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6" name="Google Shape;14106;p69"/>
          <p:cNvSpPr/>
          <p:nvPr/>
        </p:nvSpPr>
        <p:spPr>
          <a:xfrm>
            <a:off x="4233369" y="2358738"/>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7" name="Google Shape;14107;p69"/>
          <p:cNvSpPr/>
          <p:nvPr/>
        </p:nvSpPr>
        <p:spPr>
          <a:xfrm>
            <a:off x="4129425" y="2358738"/>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8" name="Google Shape;14108;p69"/>
          <p:cNvSpPr/>
          <p:nvPr/>
        </p:nvSpPr>
        <p:spPr>
          <a:xfrm>
            <a:off x="4385037" y="2344507"/>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09" name="Google Shape;14109;p69"/>
          <p:cNvSpPr/>
          <p:nvPr/>
        </p:nvSpPr>
        <p:spPr>
          <a:xfrm>
            <a:off x="4073876" y="2322443"/>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0" name="Google Shape;14110;p69"/>
          <p:cNvSpPr/>
          <p:nvPr/>
        </p:nvSpPr>
        <p:spPr>
          <a:xfrm>
            <a:off x="4399269" y="2470524"/>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1" name="Google Shape;14111;p69"/>
          <p:cNvSpPr/>
          <p:nvPr/>
        </p:nvSpPr>
        <p:spPr>
          <a:xfrm>
            <a:off x="4399269" y="2415692"/>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2" name="Google Shape;14112;p69"/>
          <p:cNvSpPr/>
          <p:nvPr/>
        </p:nvSpPr>
        <p:spPr>
          <a:xfrm>
            <a:off x="4399269" y="2498298"/>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3" name="Google Shape;14113;p69"/>
          <p:cNvSpPr/>
          <p:nvPr/>
        </p:nvSpPr>
        <p:spPr>
          <a:xfrm>
            <a:off x="4399269" y="2443467"/>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4" name="Google Shape;14114;p69"/>
          <p:cNvSpPr/>
          <p:nvPr/>
        </p:nvSpPr>
        <p:spPr>
          <a:xfrm>
            <a:off x="4399269" y="2554535"/>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5" name="Google Shape;14115;p69"/>
          <p:cNvSpPr/>
          <p:nvPr/>
        </p:nvSpPr>
        <p:spPr>
          <a:xfrm>
            <a:off x="4399269" y="2582309"/>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6" name="Google Shape;14116;p69"/>
          <p:cNvSpPr/>
          <p:nvPr/>
        </p:nvSpPr>
        <p:spPr>
          <a:xfrm>
            <a:off x="4399269" y="2526043"/>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17" name="Google Shape;14117;p69"/>
          <p:cNvSpPr/>
          <p:nvPr/>
        </p:nvSpPr>
        <p:spPr>
          <a:xfrm>
            <a:off x="4022632" y="2292516"/>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118" name="Google Shape;14118;p69"/>
          <p:cNvGrpSpPr/>
          <p:nvPr/>
        </p:nvGrpSpPr>
        <p:grpSpPr>
          <a:xfrm>
            <a:off x="3245848" y="2291082"/>
            <a:ext cx="361730" cy="358919"/>
            <a:chOff x="3654238" y="2368833"/>
            <a:chExt cx="302475" cy="300125"/>
          </a:xfrm>
        </p:grpSpPr>
        <p:sp>
          <p:nvSpPr>
            <p:cNvPr id="14119" name="Google Shape;14119;p69"/>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0" name="Google Shape;14120;p69"/>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1" name="Google Shape;14121;p69"/>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2" name="Google Shape;14122;p69"/>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3" name="Google Shape;14123;p69"/>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4" name="Google Shape;14124;p69"/>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5" name="Google Shape;14125;p69"/>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6" name="Google Shape;14126;p69"/>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7" name="Google Shape;14127;p69"/>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8" name="Google Shape;14128;p69"/>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9" name="Google Shape;14129;p69"/>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0" name="Google Shape;14130;p69"/>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31" name="Google Shape;14131;p69"/>
          <p:cNvGrpSpPr/>
          <p:nvPr/>
        </p:nvGrpSpPr>
        <p:grpSpPr>
          <a:xfrm>
            <a:off x="2544500" y="2291052"/>
            <a:ext cx="353179" cy="355332"/>
            <a:chOff x="3195213" y="2368808"/>
            <a:chExt cx="295325" cy="297125"/>
          </a:xfrm>
        </p:grpSpPr>
        <p:sp>
          <p:nvSpPr>
            <p:cNvPr id="14132" name="Google Shape;14132;p69"/>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3" name="Google Shape;14133;p69"/>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4" name="Google Shape;14134;p69"/>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5" name="Google Shape;14135;p69"/>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6" name="Google Shape;14136;p69"/>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7" name="Google Shape;14137;p69"/>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8" name="Google Shape;14138;p69"/>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9" name="Google Shape;14139;p69"/>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0" name="Google Shape;14140;p69"/>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1" name="Google Shape;14141;p69"/>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2" name="Google Shape;14142;p69"/>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3" name="Google Shape;14143;p69"/>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44" name="Google Shape;14144;p69"/>
          <p:cNvGrpSpPr/>
          <p:nvPr/>
        </p:nvGrpSpPr>
        <p:grpSpPr>
          <a:xfrm>
            <a:off x="1781204" y="2291860"/>
            <a:ext cx="368158" cy="355302"/>
            <a:chOff x="2684388" y="2369483"/>
            <a:chExt cx="307850" cy="297100"/>
          </a:xfrm>
        </p:grpSpPr>
        <p:sp>
          <p:nvSpPr>
            <p:cNvPr id="14145" name="Google Shape;14145;p69"/>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6" name="Google Shape;14146;p69"/>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7" name="Google Shape;14147;p69"/>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8" name="Google Shape;14148;p69"/>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149" name="Google Shape;14149;p69"/>
          <p:cNvSpPr/>
          <p:nvPr/>
        </p:nvSpPr>
        <p:spPr>
          <a:xfrm>
            <a:off x="1042814" y="2292426"/>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150" name="Google Shape;14150;p69"/>
          <p:cNvGrpSpPr/>
          <p:nvPr/>
        </p:nvGrpSpPr>
        <p:grpSpPr>
          <a:xfrm>
            <a:off x="1041408" y="2835815"/>
            <a:ext cx="356767" cy="356737"/>
            <a:chOff x="2193213" y="2824333"/>
            <a:chExt cx="298325" cy="298300"/>
          </a:xfrm>
        </p:grpSpPr>
        <p:sp>
          <p:nvSpPr>
            <p:cNvPr id="14151" name="Google Shape;14151;p69"/>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2" name="Google Shape;14152;p69"/>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3" name="Google Shape;14153;p69"/>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4" name="Google Shape;14154;p69"/>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5" name="Google Shape;14155;p69"/>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6" name="Google Shape;14156;p69"/>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7" name="Google Shape;14157;p69"/>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8" name="Google Shape;14158;p69"/>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9" name="Google Shape;14159;p69"/>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0" name="Google Shape;14160;p69"/>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1" name="Google Shape;14161;p69"/>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2" name="Google Shape;14162;p69"/>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3" name="Google Shape;14163;p69"/>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4" name="Google Shape;14164;p69"/>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5" name="Google Shape;14165;p69"/>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6" name="Google Shape;14166;p69"/>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167" name="Google Shape;14167;p69"/>
          <p:cNvSpPr/>
          <p:nvPr/>
        </p:nvSpPr>
        <p:spPr>
          <a:xfrm>
            <a:off x="1775488" y="2834342"/>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168" name="Google Shape;14168;p69"/>
          <p:cNvGrpSpPr/>
          <p:nvPr/>
        </p:nvGrpSpPr>
        <p:grpSpPr>
          <a:xfrm>
            <a:off x="2543095" y="2836502"/>
            <a:ext cx="356019" cy="356737"/>
            <a:chOff x="3194038" y="2824908"/>
            <a:chExt cx="297700" cy="298300"/>
          </a:xfrm>
        </p:grpSpPr>
        <p:sp>
          <p:nvSpPr>
            <p:cNvPr id="14169" name="Google Shape;14169;p69"/>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0" name="Google Shape;14170;p69"/>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1" name="Google Shape;14171;p69"/>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2" name="Google Shape;14172;p69"/>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3" name="Google Shape;14173;p69"/>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4" name="Google Shape;14174;p69"/>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5" name="Google Shape;14175;p69"/>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6" name="Google Shape;14176;p69"/>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77" name="Google Shape;14177;p69"/>
          <p:cNvGrpSpPr/>
          <p:nvPr/>
        </p:nvGrpSpPr>
        <p:grpSpPr>
          <a:xfrm>
            <a:off x="3233739" y="2836323"/>
            <a:ext cx="370281" cy="356946"/>
            <a:chOff x="3644113" y="2824758"/>
            <a:chExt cx="309625" cy="298475"/>
          </a:xfrm>
        </p:grpSpPr>
        <p:sp>
          <p:nvSpPr>
            <p:cNvPr id="14178" name="Google Shape;14178;p69"/>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9" name="Google Shape;14179;p69"/>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0" name="Google Shape;14180;p69"/>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81" name="Google Shape;14181;p69"/>
          <p:cNvGrpSpPr/>
          <p:nvPr/>
        </p:nvGrpSpPr>
        <p:grpSpPr>
          <a:xfrm>
            <a:off x="4022687" y="2836502"/>
            <a:ext cx="356019" cy="352492"/>
            <a:chOff x="4176388" y="2824908"/>
            <a:chExt cx="297700" cy="294750"/>
          </a:xfrm>
        </p:grpSpPr>
        <p:sp>
          <p:nvSpPr>
            <p:cNvPr id="14182" name="Google Shape;14182;p69"/>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3" name="Google Shape;14183;p69"/>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4" name="Google Shape;14184;p69"/>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5" name="Google Shape;14185;p69"/>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6" name="Google Shape;14186;p69"/>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7" name="Google Shape;14187;p69"/>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8" name="Google Shape;14188;p69"/>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9" name="Google Shape;14189;p69"/>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0" name="Google Shape;14190;p69"/>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1" name="Google Shape;14191;p69"/>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2" name="Google Shape;14192;p69"/>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3" name="Google Shape;14193;p69"/>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4" name="Google Shape;14194;p69"/>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5" name="Google Shape;14195;p69"/>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6" name="Google Shape;14196;p69"/>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97" name="Google Shape;14197;p69"/>
          <p:cNvGrpSpPr/>
          <p:nvPr/>
        </p:nvGrpSpPr>
        <p:grpSpPr>
          <a:xfrm>
            <a:off x="4769599" y="2833722"/>
            <a:ext cx="356019" cy="358112"/>
            <a:chOff x="4673513" y="2822583"/>
            <a:chExt cx="297700" cy="299450"/>
          </a:xfrm>
        </p:grpSpPr>
        <p:sp>
          <p:nvSpPr>
            <p:cNvPr id="14198" name="Google Shape;14198;p69"/>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9" name="Google Shape;14199;p69"/>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00" name="Google Shape;14200;p69"/>
          <p:cNvGrpSpPr/>
          <p:nvPr/>
        </p:nvGrpSpPr>
        <p:grpSpPr>
          <a:xfrm>
            <a:off x="5512953" y="2843648"/>
            <a:ext cx="357455" cy="338201"/>
            <a:chOff x="5167663" y="2830883"/>
            <a:chExt cx="298900" cy="282800"/>
          </a:xfrm>
        </p:grpSpPr>
        <p:sp>
          <p:nvSpPr>
            <p:cNvPr id="14201" name="Google Shape;14201;p69"/>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2" name="Google Shape;14202;p69"/>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3" name="Google Shape;14203;p69"/>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4" name="Google Shape;14204;p69"/>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05" name="Google Shape;14205;p69"/>
          <p:cNvGrpSpPr/>
          <p:nvPr/>
        </p:nvGrpSpPr>
        <p:grpSpPr>
          <a:xfrm>
            <a:off x="6296160" y="2835994"/>
            <a:ext cx="309768" cy="355123"/>
            <a:chOff x="5695138" y="2824483"/>
            <a:chExt cx="259025" cy="296950"/>
          </a:xfrm>
        </p:grpSpPr>
        <p:sp>
          <p:nvSpPr>
            <p:cNvPr id="14206" name="Google Shape;14206;p69"/>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7" name="Google Shape;14207;p69"/>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8" name="Google Shape;14208;p69"/>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9" name="Google Shape;14209;p69"/>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210" name="Google Shape;14210;p69"/>
          <p:cNvSpPr/>
          <p:nvPr/>
        </p:nvSpPr>
        <p:spPr>
          <a:xfrm>
            <a:off x="6997427" y="2836465"/>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1" name="Google Shape;14211;p69"/>
          <p:cNvSpPr/>
          <p:nvPr/>
        </p:nvSpPr>
        <p:spPr>
          <a:xfrm>
            <a:off x="7749325" y="2835777"/>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212" name="Google Shape;14212;p69"/>
          <p:cNvGrpSpPr/>
          <p:nvPr/>
        </p:nvGrpSpPr>
        <p:grpSpPr>
          <a:xfrm>
            <a:off x="7751536" y="3421058"/>
            <a:ext cx="351056" cy="355302"/>
            <a:chOff x="6657238" y="3313708"/>
            <a:chExt cx="293550" cy="297100"/>
          </a:xfrm>
        </p:grpSpPr>
        <p:sp>
          <p:nvSpPr>
            <p:cNvPr id="14213" name="Google Shape;14213;p69"/>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4" name="Google Shape;14214;p69"/>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5" name="Google Shape;14215;p69"/>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6" name="Google Shape;14216;p69"/>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7" name="Google Shape;14217;p69"/>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8" name="Google Shape;14218;p69"/>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9" name="Google Shape;14219;p69"/>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0" name="Google Shape;14220;p69"/>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1" name="Google Shape;14221;p69"/>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2" name="Google Shape;14222;p69"/>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3" name="Google Shape;14223;p69"/>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4" name="Google Shape;14224;p69"/>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5" name="Google Shape;14225;p69"/>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6" name="Google Shape;14226;p69"/>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7" name="Google Shape;14227;p69"/>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28" name="Google Shape;14228;p69"/>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229" name="Google Shape;14229;p69"/>
          <p:cNvSpPr/>
          <p:nvPr/>
        </p:nvSpPr>
        <p:spPr>
          <a:xfrm>
            <a:off x="7126314" y="3574088"/>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0" name="Google Shape;14230;p69"/>
          <p:cNvSpPr/>
          <p:nvPr/>
        </p:nvSpPr>
        <p:spPr>
          <a:xfrm>
            <a:off x="7126314" y="3600427"/>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1" name="Google Shape;14231;p69"/>
          <p:cNvSpPr/>
          <p:nvPr/>
        </p:nvSpPr>
        <p:spPr>
          <a:xfrm>
            <a:off x="7149813" y="3625362"/>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2" name="Google Shape;14232;p69"/>
          <p:cNvSpPr/>
          <p:nvPr/>
        </p:nvSpPr>
        <p:spPr>
          <a:xfrm>
            <a:off x="7007413" y="3422450"/>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233" name="Google Shape;14233;p69"/>
          <p:cNvGrpSpPr/>
          <p:nvPr/>
        </p:nvGrpSpPr>
        <p:grpSpPr>
          <a:xfrm>
            <a:off x="6273378" y="3422493"/>
            <a:ext cx="356019" cy="355302"/>
            <a:chOff x="5676088" y="3314908"/>
            <a:chExt cx="297700" cy="297100"/>
          </a:xfrm>
        </p:grpSpPr>
        <p:sp>
          <p:nvSpPr>
            <p:cNvPr id="14234" name="Google Shape;14234;p69"/>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5" name="Google Shape;14235;p69"/>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36" name="Google Shape;14236;p69"/>
          <p:cNvGrpSpPr/>
          <p:nvPr/>
        </p:nvGrpSpPr>
        <p:grpSpPr>
          <a:xfrm>
            <a:off x="5513640" y="3420341"/>
            <a:ext cx="356049" cy="355332"/>
            <a:chOff x="5168238" y="3313108"/>
            <a:chExt cx="297725" cy="297125"/>
          </a:xfrm>
        </p:grpSpPr>
        <p:sp>
          <p:nvSpPr>
            <p:cNvPr id="14237" name="Google Shape;14237;p69"/>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8" name="Google Shape;14238;p69"/>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39" name="Google Shape;14239;p69"/>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0" name="Google Shape;14240;p69"/>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1" name="Google Shape;14241;p69"/>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242" name="Google Shape;14242;p69"/>
          <p:cNvSpPr/>
          <p:nvPr/>
        </p:nvSpPr>
        <p:spPr>
          <a:xfrm>
            <a:off x="4760269" y="3419579"/>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243" name="Google Shape;14243;p69"/>
          <p:cNvGrpSpPr/>
          <p:nvPr/>
        </p:nvGrpSpPr>
        <p:grpSpPr>
          <a:xfrm>
            <a:off x="4024092" y="3421058"/>
            <a:ext cx="351056" cy="355302"/>
            <a:chOff x="4177563" y="3313708"/>
            <a:chExt cx="293550" cy="297100"/>
          </a:xfrm>
        </p:grpSpPr>
        <p:sp>
          <p:nvSpPr>
            <p:cNvPr id="14244" name="Google Shape;14244;p69"/>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5" name="Google Shape;14245;p69"/>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6" name="Google Shape;14246;p69"/>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7" name="Google Shape;14247;p69"/>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8" name="Google Shape;14248;p69"/>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9" name="Google Shape;14249;p69"/>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0" name="Google Shape;14250;p69"/>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1" name="Google Shape;14251;p69"/>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2" name="Google Shape;14252;p69"/>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3" name="Google Shape;14253;p69"/>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4" name="Google Shape;14254;p69"/>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5" name="Google Shape;14255;p69"/>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6" name="Google Shape;14256;p69"/>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257" name="Google Shape;14257;p69"/>
          <p:cNvSpPr/>
          <p:nvPr/>
        </p:nvSpPr>
        <p:spPr>
          <a:xfrm>
            <a:off x="3247952" y="3420895"/>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258" name="Google Shape;14258;p69"/>
          <p:cNvGrpSpPr/>
          <p:nvPr/>
        </p:nvGrpSpPr>
        <p:grpSpPr>
          <a:xfrm>
            <a:off x="2543095" y="3421058"/>
            <a:ext cx="354584" cy="354614"/>
            <a:chOff x="3194038" y="3313708"/>
            <a:chExt cx="296500" cy="296525"/>
          </a:xfrm>
        </p:grpSpPr>
        <p:sp>
          <p:nvSpPr>
            <p:cNvPr id="14259" name="Google Shape;14259;p69"/>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0" name="Google Shape;14260;p69"/>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1" name="Google Shape;14261;p69"/>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2" name="Google Shape;14262;p69"/>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3" name="Google Shape;14263;p69"/>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4" name="Google Shape;14264;p69"/>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5" name="Google Shape;14265;p69"/>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6" name="Google Shape;14266;p69"/>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7" name="Google Shape;14267;p69"/>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8" name="Google Shape;14268;p69"/>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69" name="Google Shape;14269;p69"/>
          <p:cNvGrpSpPr/>
          <p:nvPr/>
        </p:nvGrpSpPr>
        <p:grpSpPr>
          <a:xfrm>
            <a:off x="1778364" y="3430745"/>
            <a:ext cx="359577" cy="338051"/>
            <a:chOff x="2682013" y="3321808"/>
            <a:chExt cx="300675" cy="282675"/>
          </a:xfrm>
        </p:grpSpPr>
        <p:sp>
          <p:nvSpPr>
            <p:cNvPr id="14270" name="Google Shape;14270;p69"/>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1" name="Google Shape;14271;p69"/>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2" name="Google Shape;14272;p69"/>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73" name="Google Shape;14273;p69"/>
          <p:cNvGrpSpPr/>
          <p:nvPr/>
        </p:nvGrpSpPr>
        <p:grpSpPr>
          <a:xfrm>
            <a:off x="1091247" y="3420341"/>
            <a:ext cx="291261" cy="356737"/>
            <a:chOff x="2234888" y="3313108"/>
            <a:chExt cx="243550" cy="298300"/>
          </a:xfrm>
        </p:grpSpPr>
        <p:sp>
          <p:nvSpPr>
            <p:cNvPr id="14274" name="Google Shape;14274;p69"/>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5" name="Google Shape;14275;p69"/>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6" name="Google Shape;14276;p69"/>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7" name="Google Shape;14277;p69"/>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8" name="Google Shape;14278;p69"/>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9" name="Google Shape;14279;p69"/>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0" name="Google Shape;14280;p69"/>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1" name="Google Shape;14281;p69"/>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82" name="Google Shape;14282;p69"/>
          <p:cNvGrpSpPr/>
          <p:nvPr/>
        </p:nvGrpSpPr>
        <p:grpSpPr>
          <a:xfrm>
            <a:off x="1058509" y="3989230"/>
            <a:ext cx="357455" cy="356019"/>
            <a:chOff x="2207513" y="3788808"/>
            <a:chExt cx="298900" cy="297700"/>
          </a:xfrm>
        </p:grpSpPr>
        <p:sp>
          <p:nvSpPr>
            <p:cNvPr id="14283" name="Google Shape;14283;p69"/>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4" name="Google Shape;14284;p69"/>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5" name="Google Shape;14285;p69"/>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6" name="Google Shape;14286;p69"/>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7" name="Google Shape;14287;p69"/>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8" name="Google Shape;14288;p69"/>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89" name="Google Shape;14289;p69"/>
          <p:cNvGrpSpPr/>
          <p:nvPr/>
        </p:nvGrpSpPr>
        <p:grpSpPr>
          <a:xfrm>
            <a:off x="1781922" y="3990486"/>
            <a:ext cx="353897" cy="354046"/>
            <a:chOff x="2684988" y="3789858"/>
            <a:chExt cx="295925" cy="296050"/>
          </a:xfrm>
        </p:grpSpPr>
        <p:sp>
          <p:nvSpPr>
            <p:cNvPr id="14290" name="Google Shape;14290;p69"/>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1" name="Google Shape;14291;p69"/>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2" name="Google Shape;14292;p69"/>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3" name="Google Shape;14293;p69"/>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4" name="Google Shape;14294;p69"/>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5" name="Google Shape;14295;p69"/>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6" name="Google Shape;14296;p69"/>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7" name="Google Shape;14297;p69"/>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8" name="Google Shape;14298;p69"/>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9" name="Google Shape;14299;p69"/>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0" name="Google Shape;14300;p69"/>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1" name="Google Shape;14301;p69"/>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02" name="Google Shape;14302;p69"/>
          <p:cNvGrpSpPr/>
          <p:nvPr/>
        </p:nvGrpSpPr>
        <p:grpSpPr>
          <a:xfrm>
            <a:off x="2544500" y="4004837"/>
            <a:ext cx="356019" cy="326899"/>
            <a:chOff x="3195213" y="3801858"/>
            <a:chExt cx="297700" cy="273350"/>
          </a:xfrm>
        </p:grpSpPr>
        <p:sp>
          <p:nvSpPr>
            <p:cNvPr id="14303" name="Google Shape;14303;p69"/>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4" name="Google Shape;14304;p69"/>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5" name="Google Shape;14305;p69"/>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6" name="Google Shape;14306;p69"/>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7" name="Google Shape;14307;p69"/>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8" name="Google Shape;14308;p69"/>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9" name="Google Shape;14309;p69"/>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10" name="Google Shape;14310;p69"/>
          <p:cNvGrpSpPr/>
          <p:nvPr/>
        </p:nvGrpSpPr>
        <p:grpSpPr>
          <a:xfrm>
            <a:off x="3248000" y="3991263"/>
            <a:ext cx="356019" cy="356139"/>
            <a:chOff x="3656038" y="3790508"/>
            <a:chExt cx="297700" cy="297800"/>
          </a:xfrm>
        </p:grpSpPr>
        <p:sp>
          <p:nvSpPr>
            <p:cNvPr id="14311" name="Google Shape;14311;p69"/>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2" name="Google Shape;14312;p69"/>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3" name="Google Shape;14313;p69"/>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4" name="Google Shape;14314;p69"/>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5" name="Google Shape;14315;p69"/>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16" name="Google Shape;14316;p69"/>
          <p:cNvGrpSpPr/>
          <p:nvPr/>
        </p:nvGrpSpPr>
        <p:grpSpPr>
          <a:xfrm>
            <a:off x="4031153" y="3989898"/>
            <a:ext cx="355330" cy="353179"/>
            <a:chOff x="3688251" y="4146473"/>
            <a:chExt cx="355330" cy="353179"/>
          </a:xfrm>
        </p:grpSpPr>
        <p:sp>
          <p:nvSpPr>
            <p:cNvPr id="14317" name="Google Shape;14317;p69"/>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8" name="Google Shape;14318;p69"/>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19" name="Google Shape;14319;p69"/>
          <p:cNvGrpSpPr/>
          <p:nvPr/>
        </p:nvGrpSpPr>
        <p:grpSpPr>
          <a:xfrm>
            <a:off x="4769599" y="3989948"/>
            <a:ext cx="356019" cy="356019"/>
            <a:chOff x="4673513" y="3789408"/>
            <a:chExt cx="297700" cy="297700"/>
          </a:xfrm>
        </p:grpSpPr>
        <p:sp>
          <p:nvSpPr>
            <p:cNvPr id="14320" name="Google Shape;14320;p69"/>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1" name="Google Shape;14321;p69"/>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2" name="Google Shape;14322;p69"/>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23" name="Google Shape;14323;p69"/>
          <p:cNvGrpSpPr/>
          <p:nvPr/>
        </p:nvGrpSpPr>
        <p:grpSpPr>
          <a:xfrm>
            <a:off x="5522191" y="3989948"/>
            <a:ext cx="356019" cy="353179"/>
            <a:chOff x="5175388" y="3789408"/>
            <a:chExt cx="297700" cy="295325"/>
          </a:xfrm>
        </p:grpSpPr>
        <p:sp>
          <p:nvSpPr>
            <p:cNvPr id="14324" name="Google Shape;14324;p69"/>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5" name="Google Shape;14325;p69"/>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6" name="Google Shape;14326;p69"/>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27" name="Google Shape;14327;p69"/>
          <p:cNvGrpSpPr/>
          <p:nvPr/>
        </p:nvGrpSpPr>
        <p:grpSpPr>
          <a:xfrm>
            <a:off x="6273378" y="3989230"/>
            <a:ext cx="364570" cy="355750"/>
            <a:chOff x="5676088" y="3788808"/>
            <a:chExt cx="304850" cy="297475"/>
          </a:xfrm>
        </p:grpSpPr>
        <p:sp>
          <p:nvSpPr>
            <p:cNvPr id="14328" name="Google Shape;14328;p69"/>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9" name="Google Shape;14329;p69"/>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0" name="Google Shape;14330;p69"/>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1" name="Google Shape;14331;p69"/>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2" name="Google Shape;14332;p69"/>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3" name="Google Shape;14333;p69"/>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34" name="Google Shape;14334;p69"/>
          <p:cNvGrpSpPr/>
          <p:nvPr/>
        </p:nvGrpSpPr>
        <p:grpSpPr>
          <a:xfrm>
            <a:off x="6997508" y="3989948"/>
            <a:ext cx="356019" cy="356737"/>
            <a:chOff x="6154163" y="3789408"/>
            <a:chExt cx="297700" cy="298300"/>
          </a:xfrm>
        </p:grpSpPr>
        <p:sp>
          <p:nvSpPr>
            <p:cNvPr id="14335" name="Google Shape;14335;p69"/>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6" name="Google Shape;14336;p69"/>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7" name="Google Shape;14337;p69"/>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8" name="Google Shape;14338;p69"/>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9" name="Google Shape;14339;p69"/>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0" name="Google Shape;14340;p69"/>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1" name="Google Shape;14341;p69"/>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2" name="Google Shape;14342;p69"/>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3" name="Google Shape;14343;p69"/>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4" name="Google Shape;14344;p69"/>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5" name="Google Shape;14345;p69"/>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6" name="Google Shape;14346;p69"/>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7" name="Google Shape;14347;p69"/>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8" name="Google Shape;14348;p69"/>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9" name="Google Shape;14349;p69"/>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0" name="Google Shape;14350;p69"/>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51" name="Google Shape;14351;p69"/>
          <p:cNvGrpSpPr/>
          <p:nvPr/>
        </p:nvGrpSpPr>
        <p:grpSpPr>
          <a:xfrm>
            <a:off x="7740862" y="3992609"/>
            <a:ext cx="356049" cy="353359"/>
            <a:chOff x="6648313" y="3791633"/>
            <a:chExt cx="297725" cy="295475"/>
          </a:xfrm>
        </p:grpSpPr>
        <p:sp>
          <p:nvSpPr>
            <p:cNvPr id="14352" name="Google Shape;14352;p69"/>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3" name="Google Shape;14353;p69"/>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4" name="Google Shape;14354;p69"/>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5" name="Google Shape;14355;p69"/>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6" name="Google Shape;14356;p69"/>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357" name="Google Shape;14357;p69"/>
          <p:cNvGrpSpPr/>
          <p:nvPr/>
        </p:nvGrpSpPr>
        <p:grpSpPr>
          <a:xfrm>
            <a:off x="4023375" y="1767816"/>
            <a:ext cx="358172" cy="355332"/>
            <a:chOff x="4176963" y="1931283"/>
            <a:chExt cx="299500" cy="297125"/>
          </a:xfrm>
        </p:grpSpPr>
        <p:sp>
          <p:nvSpPr>
            <p:cNvPr id="14358" name="Google Shape;14358;p69"/>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9" name="Google Shape;14359;p69"/>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0" name="Google Shape;14360;p69"/>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1" name="Google Shape;14361;p69"/>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2" name="Google Shape;14362;p69"/>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3" name="Google Shape;14363;p69"/>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364" name="Google Shape;14364;p69"/>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Infographic Elements</a:t>
            </a:r>
            <a:endParaRPr sz="1600" dirty="0">
              <a:solidFill>
                <a:srgbClr val="FFFFFF"/>
              </a:solidFill>
            </a:endParaRPr>
          </a:p>
        </p:txBody>
      </p:sp>
      <p:sp>
        <p:nvSpPr>
          <p:cNvPr id="14365" name="Google Shape;14365;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69"/>
        <p:cNvGrpSpPr/>
        <p:nvPr/>
      </p:nvGrpSpPr>
      <p:grpSpPr>
        <a:xfrm>
          <a:off x="0" y="0"/>
          <a:ext cx="0" cy="0"/>
          <a:chOff x="0" y="0"/>
          <a:chExt cx="0" cy="0"/>
        </a:xfrm>
      </p:grpSpPr>
      <p:pic>
        <p:nvPicPr>
          <p:cNvPr id="14370" name="Google Shape;14370;p7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0"/>
          <p:cNvSpPr txBox="1">
            <a:spLocks noGrp="1"/>
          </p:cNvSpPr>
          <p:nvPr>
            <p:ph type="title" idx="2"/>
          </p:nvPr>
        </p:nvSpPr>
        <p:spPr>
          <a:xfrm>
            <a:off x="888775" y="858875"/>
            <a:ext cx="16521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
        <p:nvSpPr>
          <p:cNvPr id="257" name="Google Shape;257;p30"/>
          <p:cNvSpPr txBox="1">
            <a:spLocks noGrp="1"/>
          </p:cNvSpPr>
          <p:nvPr>
            <p:ph type="title"/>
          </p:nvPr>
        </p:nvSpPr>
        <p:spPr>
          <a:xfrm>
            <a:off x="1103835" y="1648081"/>
            <a:ext cx="7987002" cy="15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sz="4000" dirty="0"/>
              <a:t>L'écosystème des Framework PHP</a:t>
            </a:r>
            <a:endParaRPr sz="4000" dirty="0"/>
          </a:p>
        </p:txBody>
      </p:sp>
      <p:grpSp>
        <p:nvGrpSpPr>
          <p:cNvPr id="258" name="Google Shape;258;p30"/>
          <p:cNvGrpSpPr/>
          <p:nvPr/>
        </p:nvGrpSpPr>
        <p:grpSpPr>
          <a:xfrm>
            <a:off x="6834882" y="4117141"/>
            <a:ext cx="1850494" cy="1245015"/>
            <a:chOff x="4540875" y="970275"/>
            <a:chExt cx="1186975" cy="798650"/>
          </a:xfrm>
        </p:grpSpPr>
        <p:sp>
          <p:nvSpPr>
            <p:cNvPr id="259" name="Google Shape;259;p30"/>
            <p:cNvSpPr/>
            <p:nvPr/>
          </p:nvSpPr>
          <p:spPr>
            <a:xfrm>
              <a:off x="5058725" y="970275"/>
              <a:ext cx="138925" cy="143750"/>
            </a:xfrm>
            <a:custGeom>
              <a:avLst/>
              <a:gdLst/>
              <a:ahLst/>
              <a:cxnLst/>
              <a:rect l="l" t="t" r="r" b="b"/>
              <a:pathLst>
                <a:path w="5557" h="5750" extrusionOk="0">
                  <a:moveTo>
                    <a:pt x="3421" y="0"/>
                  </a:moveTo>
                  <a:lnTo>
                    <a:pt x="1957" y="15"/>
                  </a:lnTo>
                  <a:lnTo>
                    <a:pt x="1" y="5750"/>
                  </a:lnTo>
                  <a:lnTo>
                    <a:pt x="1" y="5750"/>
                  </a:lnTo>
                  <a:lnTo>
                    <a:pt x="5557" y="5735"/>
                  </a:lnTo>
                  <a:lnTo>
                    <a:pt x="34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0"/>
            <p:cNvSpPr/>
            <p:nvPr/>
          </p:nvSpPr>
          <p:spPr>
            <a:xfrm>
              <a:off x="5045675" y="1106925"/>
              <a:ext cx="168025" cy="616075"/>
            </a:xfrm>
            <a:custGeom>
              <a:avLst/>
              <a:gdLst/>
              <a:ahLst/>
              <a:cxnLst/>
              <a:rect l="l" t="t" r="r" b="b"/>
              <a:pathLst>
                <a:path w="6721" h="24643" extrusionOk="0">
                  <a:moveTo>
                    <a:pt x="6616" y="0"/>
                  </a:moveTo>
                  <a:lnTo>
                    <a:pt x="0" y="30"/>
                  </a:lnTo>
                  <a:lnTo>
                    <a:pt x="105" y="24643"/>
                  </a:lnTo>
                  <a:lnTo>
                    <a:pt x="6721" y="24613"/>
                  </a:lnTo>
                  <a:lnTo>
                    <a:pt x="66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a:off x="5045675" y="1151725"/>
              <a:ext cx="165425" cy="34000"/>
            </a:xfrm>
            <a:custGeom>
              <a:avLst/>
              <a:gdLst/>
              <a:ahLst/>
              <a:cxnLst/>
              <a:rect l="l" t="t" r="r" b="b"/>
              <a:pathLst>
                <a:path w="6617" h="1360" extrusionOk="0">
                  <a:moveTo>
                    <a:pt x="6616" y="0"/>
                  </a:moveTo>
                  <a:lnTo>
                    <a:pt x="0" y="30"/>
                  </a:lnTo>
                  <a:lnTo>
                    <a:pt x="15" y="1359"/>
                  </a:lnTo>
                  <a:lnTo>
                    <a:pt x="6616" y="1330"/>
                  </a:lnTo>
                  <a:lnTo>
                    <a:pt x="66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5047900" y="1650550"/>
              <a:ext cx="165800" cy="34375"/>
            </a:xfrm>
            <a:custGeom>
              <a:avLst/>
              <a:gdLst/>
              <a:ahLst/>
              <a:cxnLst/>
              <a:rect l="l" t="t" r="r" b="b"/>
              <a:pathLst>
                <a:path w="6632" h="1375" extrusionOk="0">
                  <a:moveTo>
                    <a:pt x="6617" y="0"/>
                  </a:moveTo>
                  <a:lnTo>
                    <a:pt x="1" y="30"/>
                  </a:lnTo>
                  <a:lnTo>
                    <a:pt x="16" y="1374"/>
                  </a:lnTo>
                  <a:lnTo>
                    <a:pt x="6632" y="1345"/>
                  </a:lnTo>
                  <a:lnTo>
                    <a:pt x="66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0"/>
            <p:cNvSpPr/>
            <p:nvPr/>
          </p:nvSpPr>
          <p:spPr>
            <a:xfrm>
              <a:off x="5089350" y="1247300"/>
              <a:ext cx="80675" cy="348750"/>
            </a:xfrm>
            <a:custGeom>
              <a:avLst/>
              <a:gdLst/>
              <a:ahLst/>
              <a:cxnLst/>
              <a:rect l="l" t="t" r="r" b="b"/>
              <a:pathLst>
                <a:path w="3227" h="13950" extrusionOk="0">
                  <a:moveTo>
                    <a:pt x="1590" y="1"/>
                  </a:moveTo>
                  <a:cubicBezTo>
                    <a:pt x="1588" y="1"/>
                    <a:pt x="1586" y="1"/>
                    <a:pt x="1584" y="1"/>
                  </a:cubicBezTo>
                  <a:cubicBezTo>
                    <a:pt x="702" y="1"/>
                    <a:pt x="1" y="3122"/>
                    <a:pt x="30" y="6975"/>
                  </a:cubicBezTo>
                  <a:cubicBezTo>
                    <a:pt x="45" y="10829"/>
                    <a:pt x="762" y="13950"/>
                    <a:pt x="1643" y="13950"/>
                  </a:cubicBezTo>
                  <a:cubicBezTo>
                    <a:pt x="2525" y="13950"/>
                    <a:pt x="3226" y="10829"/>
                    <a:pt x="3197" y="6960"/>
                  </a:cubicBezTo>
                  <a:cubicBezTo>
                    <a:pt x="3182" y="3116"/>
                    <a:pt x="2468"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0"/>
            <p:cNvSpPr/>
            <p:nvPr/>
          </p:nvSpPr>
          <p:spPr>
            <a:xfrm>
              <a:off x="5060975" y="1106925"/>
              <a:ext cx="134075" cy="400"/>
            </a:xfrm>
            <a:custGeom>
              <a:avLst/>
              <a:gdLst/>
              <a:ahLst/>
              <a:cxnLst/>
              <a:rect l="l" t="t" r="r" b="b"/>
              <a:pathLst>
                <a:path w="5363" h="16" fill="none" extrusionOk="0">
                  <a:moveTo>
                    <a:pt x="0" y="15"/>
                  </a:moveTo>
                  <a:lnTo>
                    <a:pt x="5362" y="0"/>
                  </a:lnTo>
                </a:path>
              </a:pathLst>
            </a:custGeom>
            <a:solidFill>
              <a:schemeClr val="dk1"/>
            </a:solidFill>
            <a:ln w="14200"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0"/>
            <p:cNvSpPr/>
            <p:nvPr/>
          </p:nvSpPr>
          <p:spPr>
            <a:xfrm>
              <a:off x="4548325" y="1033725"/>
              <a:ext cx="136325" cy="165450"/>
            </a:xfrm>
            <a:custGeom>
              <a:avLst/>
              <a:gdLst/>
              <a:ahLst/>
              <a:cxnLst/>
              <a:rect l="l" t="t" r="r" b="b"/>
              <a:pathLst>
                <a:path w="5453" h="6618" extrusionOk="0">
                  <a:moveTo>
                    <a:pt x="1360" y="1"/>
                  </a:moveTo>
                  <a:lnTo>
                    <a:pt x="1" y="554"/>
                  </a:lnTo>
                  <a:lnTo>
                    <a:pt x="300" y="6617"/>
                  </a:lnTo>
                  <a:lnTo>
                    <a:pt x="5452" y="4556"/>
                  </a:lnTo>
                  <a:lnTo>
                    <a:pt x="13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0"/>
            <p:cNvSpPr/>
            <p:nvPr/>
          </p:nvSpPr>
          <p:spPr>
            <a:xfrm>
              <a:off x="4540875" y="1136050"/>
              <a:ext cx="381600" cy="632875"/>
            </a:xfrm>
            <a:custGeom>
              <a:avLst/>
              <a:gdLst/>
              <a:ahLst/>
              <a:cxnLst/>
              <a:rect l="l" t="t" r="r" b="b"/>
              <a:pathLst>
                <a:path w="15264" h="25315" extrusionOk="0">
                  <a:moveTo>
                    <a:pt x="6138" y="0"/>
                  </a:moveTo>
                  <a:lnTo>
                    <a:pt x="0" y="2464"/>
                  </a:lnTo>
                  <a:lnTo>
                    <a:pt x="9125" y="25315"/>
                  </a:lnTo>
                  <a:lnTo>
                    <a:pt x="15264" y="22865"/>
                  </a:lnTo>
                  <a:lnTo>
                    <a:pt x="61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4557300" y="1177475"/>
              <a:ext cx="165800" cy="92250"/>
            </a:xfrm>
            <a:custGeom>
              <a:avLst/>
              <a:gdLst/>
              <a:ahLst/>
              <a:cxnLst/>
              <a:rect l="l" t="t" r="r" b="b"/>
              <a:pathLst>
                <a:path w="6632" h="3690" extrusionOk="0">
                  <a:moveTo>
                    <a:pt x="6139" y="1"/>
                  </a:moveTo>
                  <a:lnTo>
                    <a:pt x="0" y="2465"/>
                  </a:lnTo>
                  <a:lnTo>
                    <a:pt x="493" y="3690"/>
                  </a:lnTo>
                  <a:lnTo>
                    <a:pt x="6631" y="1240"/>
                  </a:lnTo>
                  <a:lnTo>
                    <a:pt x="61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0"/>
            <p:cNvSpPr/>
            <p:nvPr/>
          </p:nvSpPr>
          <p:spPr>
            <a:xfrm>
              <a:off x="4742475" y="1641225"/>
              <a:ext cx="165825" cy="92225"/>
            </a:xfrm>
            <a:custGeom>
              <a:avLst/>
              <a:gdLst/>
              <a:ahLst/>
              <a:cxnLst/>
              <a:rect l="l" t="t" r="r" b="b"/>
              <a:pathLst>
                <a:path w="6633" h="3689" extrusionOk="0">
                  <a:moveTo>
                    <a:pt x="6139" y="0"/>
                  </a:moveTo>
                  <a:lnTo>
                    <a:pt x="1" y="2449"/>
                  </a:lnTo>
                  <a:lnTo>
                    <a:pt x="494" y="3689"/>
                  </a:lnTo>
                  <a:lnTo>
                    <a:pt x="6632" y="1240"/>
                  </a:lnTo>
                  <a:lnTo>
                    <a:pt x="61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0"/>
            <p:cNvSpPr/>
            <p:nvPr/>
          </p:nvSpPr>
          <p:spPr>
            <a:xfrm>
              <a:off x="4649150" y="1296275"/>
              <a:ext cx="170275" cy="325425"/>
            </a:xfrm>
            <a:custGeom>
              <a:avLst/>
              <a:gdLst/>
              <a:ahLst/>
              <a:cxnLst/>
              <a:rect l="l" t="t" r="r" b="b"/>
              <a:pathLst>
                <a:path w="6811" h="13017" extrusionOk="0">
                  <a:moveTo>
                    <a:pt x="956" y="0"/>
                  </a:moveTo>
                  <a:cubicBezTo>
                    <a:pt x="903" y="0"/>
                    <a:pt x="853" y="9"/>
                    <a:pt x="807" y="28"/>
                  </a:cubicBezTo>
                  <a:cubicBezTo>
                    <a:pt x="0" y="342"/>
                    <a:pt x="493" y="3508"/>
                    <a:pt x="1927" y="7092"/>
                  </a:cubicBezTo>
                  <a:cubicBezTo>
                    <a:pt x="3283" y="10482"/>
                    <a:pt x="4973" y="13017"/>
                    <a:pt x="5847" y="13017"/>
                  </a:cubicBezTo>
                  <a:cubicBezTo>
                    <a:pt x="5897" y="13017"/>
                    <a:pt x="5945" y="13009"/>
                    <a:pt x="5989" y="12992"/>
                  </a:cubicBezTo>
                  <a:cubicBezTo>
                    <a:pt x="6811" y="12663"/>
                    <a:pt x="6303" y="9497"/>
                    <a:pt x="4884" y="5912"/>
                  </a:cubicBezTo>
                  <a:cubicBezTo>
                    <a:pt x="3531" y="2531"/>
                    <a:pt x="1833" y="0"/>
                    <a:pt x="9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0"/>
            <p:cNvSpPr/>
            <p:nvPr/>
          </p:nvSpPr>
          <p:spPr>
            <a:xfrm>
              <a:off x="4555425" y="1142025"/>
              <a:ext cx="124350" cy="50050"/>
            </a:xfrm>
            <a:custGeom>
              <a:avLst/>
              <a:gdLst/>
              <a:ahLst/>
              <a:cxnLst/>
              <a:rect l="l" t="t" r="r" b="b"/>
              <a:pathLst>
                <a:path w="4974" h="2002" fill="none" extrusionOk="0">
                  <a:moveTo>
                    <a:pt x="1" y="2001"/>
                  </a:moveTo>
                  <a:lnTo>
                    <a:pt x="4974" y="0"/>
                  </a:lnTo>
                </a:path>
              </a:pathLst>
            </a:custGeom>
            <a:solidFill>
              <a:schemeClr val="dk1"/>
            </a:solidFill>
            <a:ln w="14200"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0"/>
            <p:cNvSpPr/>
            <p:nvPr/>
          </p:nvSpPr>
          <p:spPr>
            <a:xfrm>
              <a:off x="5579600" y="1063600"/>
              <a:ext cx="148250" cy="169175"/>
            </a:xfrm>
            <a:custGeom>
              <a:avLst/>
              <a:gdLst/>
              <a:ahLst/>
              <a:cxnLst/>
              <a:rect l="l" t="t" r="r" b="b"/>
              <a:pathLst>
                <a:path w="5930" h="6767" extrusionOk="0">
                  <a:moveTo>
                    <a:pt x="4690" y="1"/>
                  </a:moveTo>
                  <a:lnTo>
                    <a:pt x="0" y="3869"/>
                  </a:lnTo>
                  <a:lnTo>
                    <a:pt x="4734" y="6766"/>
                  </a:lnTo>
                  <a:lnTo>
                    <a:pt x="5929" y="762"/>
                  </a:lnTo>
                  <a:lnTo>
                    <a:pt x="46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0"/>
            <p:cNvSpPr/>
            <p:nvPr/>
          </p:nvSpPr>
          <p:spPr>
            <a:xfrm>
              <a:off x="5250650" y="1147625"/>
              <a:ext cx="462250" cy="611225"/>
            </a:xfrm>
            <a:custGeom>
              <a:avLst/>
              <a:gdLst/>
              <a:ahLst/>
              <a:cxnLst/>
              <a:rect l="l" t="t" r="r" b="b"/>
              <a:pathLst>
                <a:path w="18490" h="24449" extrusionOk="0">
                  <a:moveTo>
                    <a:pt x="12859" y="0"/>
                  </a:moveTo>
                  <a:lnTo>
                    <a:pt x="0" y="20999"/>
                  </a:lnTo>
                  <a:lnTo>
                    <a:pt x="5646" y="24449"/>
                  </a:lnTo>
                  <a:lnTo>
                    <a:pt x="18490" y="3465"/>
                  </a:lnTo>
                  <a:lnTo>
                    <a:pt x="128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0"/>
            <p:cNvSpPr/>
            <p:nvPr/>
          </p:nvSpPr>
          <p:spPr>
            <a:xfrm>
              <a:off x="5531425" y="1185700"/>
              <a:ext cx="158325" cy="115025"/>
            </a:xfrm>
            <a:custGeom>
              <a:avLst/>
              <a:gdLst/>
              <a:ahLst/>
              <a:cxnLst/>
              <a:rect l="l" t="t" r="r" b="b"/>
              <a:pathLst>
                <a:path w="6333" h="4601" extrusionOk="0">
                  <a:moveTo>
                    <a:pt x="688" y="0"/>
                  </a:moveTo>
                  <a:lnTo>
                    <a:pt x="0" y="1135"/>
                  </a:lnTo>
                  <a:lnTo>
                    <a:pt x="5631" y="4600"/>
                  </a:lnTo>
                  <a:lnTo>
                    <a:pt x="6333" y="3465"/>
                  </a:lnTo>
                  <a:lnTo>
                    <a:pt x="6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0"/>
            <p:cNvSpPr/>
            <p:nvPr/>
          </p:nvSpPr>
          <p:spPr>
            <a:xfrm>
              <a:off x="5270800" y="1611350"/>
              <a:ext cx="158350" cy="115025"/>
            </a:xfrm>
            <a:custGeom>
              <a:avLst/>
              <a:gdLst/>
              <a:ahLst/>
              <a:cxnLst/>
              <a:rect l="l" t="t" r="r" b="b"/>
              <a:pathLst>
                <a:path w="6334" h="4601" extrusionOk="0">
                  <a:moveTo>
                    <a:pt x="688" y="0"/>
                  </a:moveTo>
                  <a:lnTo>
                    <a:pt x="1" y="1135"/>
                  </a:lnTo>
                  <a:lnTo>
                    <a:pt x="5631" y="4600"/>
                  </a:lnTo>
                  <a:lnTo>
                    <a:pt x="6333" y="3465"/>
                  </a:lnTo>
                  <a:lnTo>
                    <a:pt x="6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0"/>
            <p:cNvSpPr/>
            <p:nvPr/>
          </p:nvSpPr>
          <p:spPr>
            <a:xfrm>
              <a:off x="5368250" y="1308925"/>
              <a:ext cx="219950" cy="300575"/>
            </a:xfrm>
            <a:custGeom>
              <a:avLst/>
              <a:gdLst/>
              <a:ahLst/>
              <a:cxnLst/>
              <a:rect l="l" t="t" r="r" b="b"/>
              <a:pathLst>
                <a:path w="8798" h="12023" extrusionOk="0">
                  <a:moveTo>
                    <a:pt x="7826" y="0"/>
                  </a:moveTo>
                  <a:cubicBezTo>
                    <a:pt x="6920" y="0"/>
                    <a:pt x="4890" y="2180"/>
                    <a:pt x="3048" y="5182"/>
                  </a:cubicBezTo>
                  <a:cubicBezTo>
                    <a:pt x="1031" y="8468"/>
                    <a:pt x="1" y="11500"/>
                    <a:pt x="748" y="11963"/>
                  </a:cubicBezTo>
                  <a:cubicBezTo>
                    <a:pt x="813" y="12003"/>
                    <a:pt x="890" y="12022"/>
                    <a:pt x="976" y="12022"/>
                  </a:cubicBezTo>
                  <a:cubicBezTo>
                    <a:pt x="1894" y="12022"/>
                    <a:pt x="3922" y="9843"/>
                    <a:pt x="5751" y="6840"/>
                  </a:cubicBezTo>
                  <a:cubicBezTo>
                    <a:pt x="7767" y="3554"/>
                    <a:pt x="8798" y="508"/>
                    <a:pt x="8051" y="60"/>
                  </a:cubicBezTo>
                  <a:cubicBezTo>
                    <a:pt x="7987" y="20"/>
                    <a:pt x="7911" y="0"/>
                    <a:pt x="7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0"/>
            <p:cNvSpPr/>
            <p:nvPr/>
          </p:nvSpPr>
          <p:spPr>
            <a:xfrm>
              <a:off x="5585200" y="1155825"/>
              <a:ext cx="114275" cy="69850"/>
            </a:xfrm>
            <a:custGeom>
              <a:avLst/>
              <a:gdLst/>
              <a:ahLst/>
              <a:cxnLst/>
              <a:rect l="l" t="t" r="r" b="b"/>
              <a:pathLst>
                <a:path w="4571" h="2794" fill="none" extrusionOk="0">
                  <a:moveTo>
                    <a:pt x="0" y="1"/>
                  </a:moveTo>
                  <a:lnTo>
                    <a:pt x="4570" y="2793"/>
                  </a:lnTo>
                </a:path>
              </a:pathLst>
            </a:custGeom>
            <a:solidFill>
              <a:schemeClr val="dk1"/>
            </a:solidFill>
            <a:ln w="14200" cap="rnd" cmpd="sng">
              <a:solidFill>
                <a:srgbClr val="0926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 name="Google Shape;277;p30"/>
          <p:cNvSpPr/>
          <p:nvPr/>
        </p:nvSpPr>
        <p:spPr>
          <a:xfrm rot="10800000" flipH="1">
            <a:off x="8211275" y="1182112"/>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0"/>
          <p:cNvSpPr/>
          <p:nvPr/>
        </p:nvSpPr>
        <p:spPr>
          <a:xfrm>
            <a:off x="8688875" y="3689975"/>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0"/>
          <p:cNvSpPr/>
          <p:nvPr/>
        </p:nvSpPr>
        <p:spPr>
          <a:xfrm rot="-1084991">
            <a:off x="7756221" y="3188029"/>
            <a:ext cx="354687" cy="269575"/>
          </a:xfrm>
          <a:prstGeom prst="rect">
            <a:avLst/>
          </a:prstGeom>
        </p:spPr>
        <p:txBody>
          <a:bodyPr>
            <a:prstTxWarp prst="textPlain">
              <a:avLst/>
            </a:prstTxWarp>
          </a:bodyPr>
          <a:lstStyle/>
          <a:p>
            <a:pPr lvl="0" algn="ctr"/>
            <a:r>
              <a:rPr b="0" i="0">
                <a:ln w="19050" cap="flat" cmpd="sng">
                  <a:solidFill>
                    <a:schemeClr val="accent1"/>
                  </a:solidFill>
                  <a:prstDash val="solid"/>
                  <a:round/>
                  <a:headEnd type="none" w="sm" len="sm"/>
                  <a:tailEnd type="none" w="sm" len="sm"/>
                </a:ln>
                <a:solidFill>
                  <a:schemeClr val="lt1"/>
                </a:solidFill>
                <a:latin typeface="Baloo"/>
              </a:rPr>
              <a:t>-5</a:t>
            </a:r>
          </a:p>
        </p:txBody>
      </p:sp>
      <p:sp>
        <p:nvSpPr>
          <p:cNvPr id="280" name="Google Shape;280;p30"/>
          <p:cNvSpPr/>
          <p:nvPr/>
        </p:nvSpPr>
        <p:spPr>
          <a:xfrm rot="-431286">
            <a:off x="222177" y="4641625"/>
            <a:ext cx="408259" cy="269144"/>
          </a:xfrm>
          <a:prstGeom prst="rect">
            <a:avLst/>
          </a:prstGeom>
        </p:spPr>
        <p:txBody>
          <a:bodyPr>
            <a:prstTxWarp prst="textPlain">
              <a:avLst/>
            </a:prstTxWarp>
          </a:bodyPr>
          <a:lstStyle/>
          <a:p>
            <a:pPr lvl="0" algn="ctr"/>
            <a:r>
              <a:rPr b="0" i="0">
                <a:ln w="19050" cap="flat" cmpd="sng">
                  <a:solidFill>
                    <a:schemeClr val="accent1"/>
                  </a:solidFill>
                  <a:prstDash val="solid"/>
                  <a:round/>
                  <a:headEnd type="none" w="sm" len="sm"/>
                  <a:tailEnd type="none" w="sm" len="sm"/>
                </a:ln>
                <a:solidFill>
                  <a:schemeClr val="lt1"/>
                </a:solidFill>
                <a:latin typeface="Baloo"/>
              </a:rPr>
              <a:t>-4</a:t>
            </a:r>
          </a:p>
        </p:txBody>
      </p:sp>
      <p:sp>
        <p:nvSpPr>
          <p:cNvPr id="281" name="Google Shape;281;p30"/>
          <p:cNvSpPr/>
          <p:nvPr/>
        </p:nvSpPr>
        <p:spPr>
          <a:xfrm rot="797114">
            <a:off x="6935082" y="745367"/>
            <a:ext cx="417763" cy="266119"/>
          </a:xfrm>
          <a:prstGeom prst="rect">
            <a:avLst/>
          </a:prstGeom>
        </p:spPr>
        <p:txBody>
          <a:bodyPr>
            <a:prstTxWarp prst="textPlain">
              <a:avLst/>
            </a:prstTxWarp>
          </a:bodyPr>
          <a:lstStyle/>
          <a:p>
            <a:pPr lvl="0" algn="ctr"/>
            <a:r>
              <a:rPr b="0" i="0">
                <a:ln w="19050" cap="flat" cmpd="sng">
                  <a:solidFill>
                    <a:schemeClr val="accent1"/>
                  </a:solidFill>
                  <a:prstDash val="solid"/>
                  <a:round/>
                  <a:headEnd type="none" w="sm" len="sm"/>
                  <a:tailEnd type="none" w="sm" len="sm"/>
                </a:ln>
                <a:solidFill>
                  <a:schemeClr val="lt1"/>
                </a:solidFill>
                <a:latin typeface="Baloo"/>
              </a:rPr>
              <a:t>+7</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L'écosystème des Framework PHP</a:t>
            </a:r>
            <a:endParaRPr dirty="0"/>
          </a:p>
        </p:txBody>
      </p:sp>
      <p:sp>
        <p:nvSpPr>
          <p:cNvPr id="287" name="Google Shape;287;p31"/>
          <p:cNvSpPr txBox="1">
            <a:spLocks noGrp="1"/>
          </p:cNvSpPr>
          <p:nvPr>
            <p:ph type="subTitle" idx="1"/>
          </p:nvPr>
        </p:nvSpPr>
        <p:spPr>
          <a:xfrm>
            <a:off x="152400" y="1229673"/>
            <a:ext cx="7893938" cy="562173"/>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fr-FR" dirty="0"/>
              <a:t>Symfony se positionne parmi les leaders des Framework PHP, aux côtés de :</a:t>
            </a:r>
            <a:endParaRPr b="1" dirty="0"/>
          </a:p>
        </p:txBody>
      </p:sp>
      <p:sp>
        <p:nvSpPr>
          <p:cNvPr id="288" name="Google Shape;288;p31"/>
          <p:cNvSpPr txBox="1">
            <a:spLocks noGrp="1"/>
          </p:cNvSpPr>
          <p:nvPr>
            <p:ph type="subTitle" idx="2"/>
          </p:nvPr>
        </p:nvSpPr>
        <p:spPr>
          <a:xfrm>
            <a:off x="2035524" y="1749262"/>
            <a:ext cx="1388159" cy="427297"/>
          </a:xfrm>
          <a:prstGeom prst="rect">
            <a:avLst/>
          </a:prstGeom>
        </p:spPr>
        <p:txBody>
          <a:bodyPr spcFirstLastPara="1" wrap="square" lIns="91425" tIns="91425" rIns="91425" bIns="91425" anchor="t" anchorCtr="0">
            <a:noAutofit/>
          </a:bodyPr>
          <a:lstStyle/>
          <a:p>
            <a:pPr marL="0" lvl="0" indent="0" algn="ctr" rtl="0">
              <a:spcBef>
                <a:spcPts val="0"/>
              </a:spcBef>
              <a:spcAft>
                <a:spcPts val="1000"/>
              </a:spcAft>
              <a:buNone/>
            </a:pPr>
            <a:r>
              <a:rPr lang="fr-FR" sz="1800" b="1" dirty="0" err="1"/>
              <a:t>Laravel</a:t>
            </a:r>
            <a:r>
              <a:rPr lang="fr-FR" dirty="0"/>
              <a:t> </a:t>
            </a:r>
            <a:endParaRPr dirty="0"/>
          </a:p>
        </p:txBody>
      </p:sp>
      <p:sp>
        <p:nvSpPr>
          <p:cNvPr id="290" name="Google Shape;290;p31"/>
          <p:cNvSpPr/>
          <p:nvPr/>
        </p:nvSpPr>
        <p:spPr>
          <a:xfrm rot="-431286">
            <a:off x="1063505" y="4068397"/>
            <a:ext cx="350369" cy="269144"/>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a:t>
            </a:r>
            <a:r>
              <a:rPr lang="fr-FR" b="0" i="0" dirty="0">
                <a:ln w="19050" cap="flat" cmpd="sng">
                  <a:solidFill>
                    <a:schemeClr val="accent1"/>
                  </a:solidFill>
                  <a:prstDash val="solid"/>
                  <a:round/>
                  <a:headEnd type="none" w="sm" len="sm"/>
                  <a:tailEnd type="none" w="sm" len="sm"/>
                </a:ln>
                <a:solidFill>
                  <a:schemeClr val="lt1"/>
                </a:solidFill>
                <a:latin typeface="Baloo"/>
              </a:rPr>
              <a:t>3</a:t>
            </a:r>
            <a:endParaRPr b="0" i="0" dirty="0">
              <a:ln w="19050" cap="flat" cmpd="sng">
                <a:solidFill>
                  <a:schemeClr val="accent1"/>
                </a:solidFill>
                <a:prstDash val="solid"/>
                <a:round/>
                <a:headEnd type="none" w="sm" len="sm"/>
                <a:tailEnd type="none" w="sm" len="sm"/>
              </a:ln>
              <a:solidFill>
                <a:schemeClr val="lt1"/>
              </a:solidFill>
              <a:latin typeface="Baloo"/>
            </a:endParaRPr>
          </a:p>
        </p:txBody>
      </p:sp>
      <p:sp>
        <p:nvSpPr>
          <p:cNvPr id="291" name="Google Shape;291;p31"/>
          <p:cNvSpPr/>
          <p:nvPr/>
        </p:nvSpPr>
        <p:spPr>
          <a:xfrm rot="-354293">
            <a:off x="6649961" y="3994377"/>
            <a:ext cx="354256" cy="269144"/>
          </a:xfrm>
          <a:prstGeom prst="rect">
            <a:avLst/>
          </a:prstGeom>
        </p:spPr>
        <p:txBody>
          <a:bodyPr>
            <a:prstTxWarp prst="textPlain">
              <a:avLst/>
            </a:prstTxWarp>
          </a:bodyPr>
          <a:lstStyle/>
          <a:p>
            <a:pPr lvl="0" algn="ctr"/>
            <a:r>
              <a:rPr b="0" i="0">
                <a:ln w="19050" cap="flat" cmpd="sng">
                  <a:solidFill>
                    <a:schemeClr val="accent1"/>
                  </a:solidFill>
                  <a:prstDash val="solid"/>
                  <a:round/>
                  <a:headEnd type="none" w="sm" len="sm"/>
                  <a:tailEnd type="none" w="sm" len="sm"/>
                </a:ln>
                <a:solidFill>
                  <a:schemeClr val="lt1"/>
                </a:solidFill>
                <a:latin typeface="Baloo"/>
              </a:rPr>
              <a:t>+1</a:t>
            </a:r>
          </a:p>
        </p:txBody>
      </p:sp>
      <p:sp>
        <p:nvSpPr>
          <p:cNvPr id="2" name="Google Shape;288;p31">
            <a:extLst>
              <a:ext uri="{FF2B5EF4-FFF2-40B4-BE49-F238E27FC236}">
                <a16:creationId xmlns:a16="http://schemas.microsoft.com/office/drawing/2014/main" id="{9D6AE7CF-2423-7C28-8E46-B06BEE583A89}"/>
              </a:ext>
            </a:extLst>
          </p:cNvPr>
          <p:cNvSpPr txBox="1">
            <a:spLocks/>
          </p:cNvSpPr>
          <p:nvPr/>
        </p:nvSpPr>
        <p:spPr>
          <a:xfrm>
            <a:off x="4010271" y="1734310"/>
            <a:ext cx="1752575" cy="4272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1pPr>
            <a:lvl2pPr marL="914400" marR="0" lvl="1" indent="-317500" algn="ctr" rtl="0">
              <a:lnSpc>
                <a:spcPct val="100000"/>
              </a:lnSpc>
              <a:spcBef>
                <a:spcPts val="100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2pPr>
            <a:lvl3pPr marL="1371600" marR="0" lvl="2"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3pPr>
            <a:lvl4pPr marL="1828800" marR="0" lvl="3"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4pPr>
            <a:lvl5pPr marL="2286000" marR="0" lvl="4"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5pPr>
            <a:lvl6pPr marL="2743200" marR="0" lvl="5"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6pPr>
            <a:lvl7pPr marL="3200400" marR="0" lvl="6"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7pPr>
            <a:lvl8pPr marL="3657600" marR="0" lvl="7"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8pPr>
            <a:lvl9pPr marL="4114800" marR="0" lvl="8"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9pPr>
          </a:lstStyle>
          <a:p>
            <a:pPr marL="0" indent="0" algn="ctr">
              <a:spcAft>
                <a:spcPts val="1000"/>
              </a:spcAft>
            </a:pPr>
            <a:r>
              <a:rPr lang="fr-FR" sz="1800" b="1" dirty="0" err="1"/>
              <a:t>CodeIgniter</a:t>
            </a:r>
            <a:r>
              <a:rPr lang="fr-FR" dirty="0"/>
              <a:t>  </a:t>
            </a:r>
          </a:p>
        </p:txBody>
      </p:sp>
      <p:sp>
        <p:nvSpPr>
          <p:cNvPr id="3" name="Google Shape;287;p31">
            <a:extLst>
              <a:ext uri="{FF2B5EF4-FFF2-40B4-BE49-F238E27FC236}">
                <a16:creationId xmlns:a16="http://schemas.microsoft.com/office/drawing/2014/main" id="{3666D0B2-AB38-6695-6D04-A8D20C01B1E5}"/>
              </a:ext>
            </a:extLst>
          </p:cNvPr>
          <p:cNvSpPr txBox="1">
            <a:spLocks/>
          </p:cNvSpPr>
          <p:nvPr/>
        </p:nvSpPr>
        <p:spPr>
          <a:xfrm>
            <a:off x="152400" y="2314549"/>
            <a:ext cx="7893938" cy="5621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1pPr>
            <a:lvl2pPr marL="914400" marR="0" lvl="1" indent="-317500" algn="ctr" rtl="0">
              <a:lnSpc>
                <a:spcPct val="100000"/>
              </a:lnSpc>
              <a:spcBef>
                <a:spcPts val="100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2pPr>
            <a:lvl3pPr marL="1371600" marR="0" lvl="2"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3pPr>
            <a:lvl4pPr marL="1828800" marR="0" lvl="3"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4pPr>
            <a:lvl5pPr marL="2286000" marR="0" lvl="4"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5pPr>
            <a:lvl6pPr marL="2743200" marR="0" lvl="5"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6pPr>
            <a:lvl7pPr marL="3200400" marR="0" lvl="6"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7pPr>
            <a:lvl8pPr marL="3657600" marR="0" lvl="7"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8pPr>
            <a:lvl9pPr marL="4114800" marR="0" lvl="8"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9pPr>
          </a:lstStyle>
          <a:p>
            <a:pPr marL="0" indent="0">
              <a:spcAft>
                <a:spcPts val="1000"/>
              </a:spcAft>
            </a:pPr>
            <a:r>
              <a:rPr lang="fr-FR" dirty="0"/>
              <a:t>Symfony se distingue par :</a:t>
            </a:r>
            <a:endParaRPr lang="fr-FR" b="1" dirty="0"/>
          </a:p>
        </p:txBody>
      </p:sp>
      <p:sp>
        <p:nvSpPr>
          <p:cNvPr id="4" name="Rectangle 1">
            <a:extLst>
              <a:ext uri="{FF2B5EF4-FFF2-40B4-BE49-F238E27FC236}">
                <a16:creationId xmlns:a16="http://schemas.microsoft.com/office/drawing/2014/main" id="{3302F353-66CD-1E75-E5CC-D7B9C7B1DB34}"/>
              </a:ext>
            </a:extLst>
          </p:cNvPr>
          <p:cNvSpPr>
            <a:spLocks noChangeArrowheads="1"/>
          </p:cNvSpPr>
          <p:nvPr/>
        </p:nvSpPr>
        <p:spPr bwMode="auto">
          <a:xfrm>
            <a:off x="1429336" y="2861964"/>
            <a:ext cx="5465135"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fr-TN" altLang="fr-TN" sz="1800" b="0" i="0" u="none" strike="noStrike" cap="none" normalizeH="0" baseline="0" dirty="0">
                <a:ln>
                  <a:noFill/>
                </a:ln>
                <a:solidFill>
                  <a:schemeClr val="tx1"/>
                </a:solidFill>
                <a:effectLst/>
                <a:latin typeface="Arial" panose="020B0604020202020204" pitchFamily="34" charset="0"/>
              </a:rPr>
              <a:t>Sa modularité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TN" altLang="fr-TN" sz="1800" b="0" i="0" u="none" strike="noStrike" cap="none" normalizeH="0" baseline="0" dirty="0">
                <a:ln>
                  <a:noFill/>
                </a:ln>
                <a:solidFill>
                  <a:schemeClr val="tx1"/>
                </a:solidFill>
                <a:effectLst/>
                <a:latin typeface="Arial" panose="020B0604020202020204" pitchFamily="34" charset="0"/>
              </a:rPr>
              <a:t>Ses performances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TN" altLang="fr-TN" sz="1800" b="0" i="0" u="none" strike="noStrike" cap="none" normalizeH="0" baseline="0" dirty="0">
                <a:ln>
                  <a:noFill/>
                </a:ln>
                <a:solidFill>
                  <a:schemeClr val="tx1"/>
                </a:solidFill>
                <a:effectLst/>
                <a:latin typeface="Arial" panose="020B0604020202020204" pitchFamily="34" charset="0"/>
              </a:rPr>
              <a:t>Sa stabilité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fr-TN" altLang="fr-TN" sz="1800" b="0" i="0" u="none" strike="noStrike" cap="none" normalizeH="0" baseline="0" dirty="0">
                <a:ln>
                  <a:noFill/>
                </a:ln>
                <a:solidFill>
                  <a:schemeClr val="tx1"/>
                </a:solidFill>
                <a:effectLst/>
                <a:latin typeface="Arial" panose="020B0604020202020204" pitchFamily="34" charset="0"/>
              </a:rPr>
              <a:t>Son adoption par de grandes entreprises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2"/>
          <p:cNvSpPr txBox="1">
            <a:spLocks noGrp="1"/>
          </p:cNvSpPr>
          <p:nvPr>
            <p:ph type="title"/>
          </p:nvPr>
        </p:nvSpPr>
        <p:spPr>
          <a:xfrm>
            <a:off x="720000" y="445025"/>
            <a:ext cx="815818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Les concepts fondamentaux de Symfony</a:t>
            </a:r>
            <a:endParaRPr dirty="0"/>
          </a:p>
        </p:txBody>
      </p:sp>
      <p:sp>
        <p:nvSpPr>
          <p:cNvPr id="297" name="Google Shape;297;p32"/>
          <p:cNvSpPr txBox="1"/>
          <p:nvPr/>
        </p:nvSpPr>
        <p:spPr>
          <a:xfrm>
            <a:off x="2025300" y="1728775"/>
            <a:ext cx="5093400" cy="4053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fr-FR" b="1" dirty="0"/>
              <a:t>Architecture MVC</a:t>
            </a:r>
            <a:r>
              <a:rPr lang="fr-FR" dirty="0"/>
              <a:t> :</a:t>
            </a:r>
            <a:endParaRPr dirty="0">
              <a:solidFill>
                <a:schemeClr val="dk1"/>
              </a:solidFill>
              <a:latin typeface="Albert Sans"/>
              <a:ea typeface="Albert Sans"/>
              <a:cs typeface="Albert Sans"/>
              <a:sym typeface="Albert Sans"/>
            </a:endParaRPr>
          </a:p>
        </p:txBody>
      </p:sp>
      <p:sp>
        <p:nvSpPr>
          <p:cNvPr id="298" name="Google Shape;298;p32"/>
          <p:cNvSpPr txBox="1">
            <a:spLocks noGrp="1"/>
          </p:cNvSpPr>
          <p:nvPr>
            <p:ph type="subTitle" idx="4294967295"/>
          </p:nvPr>
        </p:nvSpPr>
        <p:spPr>
          <a:xfrm>
            <a:off x="937625" y="2819276"/>
            <a:ext cx="2175300" cy="685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dirty="0">
                <a:solidFill>
                  <a:schemeClr val="dk2"/>
                </a:solidFill>
                <a:latin typeface="Manrope"/>
                <a:ea typeface="Manrope"/>
                <a:cs typeface="Manrope"/>
                <a:sym typeface="Manrope"/>
              </a:rPr>
              <a:t>Modèle</a:t>
            </a:r>
            <a:endParaRPr sz="2000" b="1" dirty="0">
              <a:solidFill>
                <a:schemeClr val="dk2"/>
              </a:solidFill>
              <a:latin typeface="Manrope"/>
              <a:ea typeface="Manrope"/>
              <a:cs typeface="Manrope"/>
              <a:sym typeface="Manrope"/>
            </a:endParaRPr>
          </a:p>
        </p:txBody>
      </p:sp>
      <p:sp>
        <p:nvSpPr>
          <p:cNvPr id="299" name="Google Shape;299;p32"/>
          <p:cNvSpPr txBox="1">
            <a:spLocks noGrp="1"/>
          </p:cNvSpPr>
          <p:nvPr>
            <p:ph type="subTitle" idx="4294967295"/>
          </p:nvPr>
        </p:nvSpPr>
        <p:spPr>
          <a:xfrm>
            <a:off x="3663896" y="3545062"/>
            <a:ext cx="1816208" cy="40524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Présentation</a:t>
            </a:r>
            <a:endParaRPr dirty="0"/>
          </a:p>
        </p:txBody>
      </p:sp>
      <p:sp>
        <p:nvSpPr>
          <p:cNvPr id="300" name="Google Shape;300;p32"/>
          <p:cNvSpPr txBox="1">
            <a:spLocks noGrp="1"/>
          </p:cNvSpPr>
          <p:nvPr>
            <p:ph type="subTitle" idx="4294967295"/>
          </p:nvPr>
        </p:nvSpPr>
        <p:spPr>
          <a:xfrm>
            <a:off x="3484352" y="2819276"/>
            <a:ext cx="2175300" cy="685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dirty="0">
                <a:solidFill>
                  <a:schemeClr val="dk2"/>
                </a:solidFill>
                <a:latin typeface="Manrope"/>
                <a:ea typeface="Manrope"/>
                <a:cs typeface="Manrope"/>
                <a:sym typeface="Manrope"/>
              </a:rPr>
              <a:t>Vue</a:t>
            </a:r>
            <a:endParaRPr sz="2000" b="1" dirty="0">
              <a:solidFill>
                <a:schemeClr val="dk2"/>
              </a:solidFill>
              <a:latin typeface="Manrope"/>
              <a:ea typeface="Manrope"/>
              <a:cs typeface="Manrope"/>
              <a:sym typeface="Manrope"/>
            </a:endParaRPr>
          </a:p>
        </p:txBody>
      </p:sp>
      <p:sp>
        <p:nvSpPr>
          <p:cNvPr id="301" name="Google Shape;301;p32"/>
          <p:cNvSpPr txBox="1">
            <a:spLocks noGrp="1"/>
          </p:cNvSpPr>
          <p:nvPr>
            <p:ph type="subTitle" idx="4294967295"/>
          </p:nvPr>
        </p:nvSpPr>
        <p:spPr>
          <a:xfrm>
            <a:off x="1120293" y="3411461"/>
            <a:ext cx="2175300" cy="54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Gestion des données (Doctrine ORM)</a:t>
            </a:r>
            <a:endParaRPr dirty="0"/>
          </a:p>
        </p:txBody>
      </p:sp>
      <p:sp>
        <p:nvSpPr>
          <p:cNvPr id="302" name="Google Shape;302;p32"/>
          <p:cNvSpPr txBox="1">
            <a:spLocks noGrp="1"/>
          </p:cNvSpPr>
          <p:nvPr>
            <p:ph type="subTitle" idx="4294967295"/>
          </p:nvPr>
        </p:nvSpPr>
        <p:spPr>
          <a:xfrm>
            <a:off x="6031075" y="2819276"/>
            <a:ext cx="2175300" cy="685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fr-FR" sz="2000" b="1" dirty="0">
                <a:solidFill>
                  <a:schemeClr val="dk2"/>
                </a:solidFill>
                <a:latin typeface="Manrope"/>
                <a:ea typeface="Manrope"/>
                <a:cs typeface="Manrope"/>
                <a:sym typeface="Manrope"/>
              </a:rPr>
              <a:t>Contrôleur</a:t>
            </a:r>
            <a:endParaRPr sz="2000" b="1" dirty="0">
              <a:solidFill>
                <a:schemeClr val="dk2"/>
              </a:solidFill>
              <a:latin typeface="Manrope"/>
              <a:ea typeface="Manrope"/>
              <a:cs typeface="Manrope"/>
              <a:sym typeface="Manrope"/>
            </a:endParaRPr>
          </a:p>
        </p:txBody>
      </p:sp>
      <p:sp>
        <p:nvSpPr>
          <p:cNvPr id="303" name="Google Shape;303;p32"/>
          <p:cNvSpPr txBox="1">
            <a:spLocks noGrp="1"/>
          </p:cNvSpPr>
          <p:nvPr>
            <p:ph type="subTitle" idx="4294967295"/>
          </p:nvPr>
        </p:nvSpPr>
        <p:spPr>
          <a:xfrm>
            <a:off x="6067048" y="3499788"/>
            <a:ext cx="2175300" cy="54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Gestion des données (Doctrine ORM)</a:t>
            </a:r>
            <a:endParaRPr dirty="0"/>
          </a:p>
        </p:txBody>
      </p:sp>
      <p:cxnSp>
        <p:nvCxnSpPr>
          <p:cNvPr id="304" name="Google Shape;304;p32"/>
          <p:cNvCxnSpPr>
            <a:stCxn id="297" idx="2"/>
            <a:endCxn id="298" idx="0"/>
          </p:cNvCxnSpPr>
          <p:nvPr/>
        </p:nvCxnSpPr>
        <p:spPr>
          <a:xfrm rot="5400000">
            <a:off x="2956050" y="1203325"/>
            <a:ext cx="685200" cy="2546700"/>
          </a:xfrm>
          <a:prstGeom prst="bentConnector3">
            <a:avLst>
              <a:gd name="adj1" fmla="val 50000"/>
            </a:avLst>
          </a:prstGeom>
          <a:noFill/>
          <a:ln w="19050" cap="flat" cmpd="sng">
            <a:solidFill>
              <a:schemeClr val="accent1"/>
            </a:solidFill>
            <a:prstDash val="solid"/>
            <a:round/>
            <a:headEnd type="none" w="med" len="med"/>
            <a:tailEnd type="none" w="med" len="med"/>
          </a:ln>
        </p:spPr>
      </p:cxnSp>
      <p:cxnSp>
        <p:nvCxnSpPr>
          <p:cNvPr id="305" name="Google Shape;305;p32"/>
          <p:cNvCxnSpPr>
            <a:stCxn id="297" idx="2"/>
            <a:endCxn id="300" idx="0"/>
          </p:cNvCxnSpPr>
          <p:nvPr/>
        </p:nvCxnSpPr>
        <p:spPr>
          <a:xfrm rot="-5400000" flipH="1">
            <a:off x="4229700" y="2476375"/>
            <a:ext cx="685200" cy="600"/>
          </a:xfrm>
          <a:prstGeom prst="bentConnector3">
            <a:avLst>
              <a:gd name="adj1" fmla="val 50000"/>
            </a:avLst>
          </a:prstGeom>
          <a:noFill/>
          <a:ln w="19050" cap="flat" cmpd="sng">
            <a:solidFill>
              <a:schemeClr val="accent1"/>
            </a:solidFill>
            <a:prstDash val="solid"/>
            <a:round/>
            <a:headEnd type="none" w="med" len="med"/>
            <a:tailEnd type="none" w="med" len="med"/>
          </a:ln>
        </p:spPr>
      </p:cxnSp>
      <p:cxnSp>
        <p:nvCxnSpPr>
          <p:cNvPr id="306" name="Google Shape;306;p32"/>
          <p:cNvCxnSpPr>
            <a:stCxn id="297" idx="2"/>
            <a:endCxn id="302" idx="0"/>
          </p:cNvCxnSpPr>
          <p:nvPr/>
        </p:nvCxnSpPr>
        <p:spPr>
          <a:xfrm rot="-5400000" flipH="1">
            <a:off x="5502750" y="1203325"/>
            <a:ext cx="685200" cy="2546700"/>
          </a:xfrm>
          <a:prstGeom prst="bentConnector3">
            <a:avLst>
              <a:gd name="adj1" fmla="val 50000"/>
            </a:avLst>
          </a:prstGeom>
          <a:noFill/>
          <a:ln w="19050" cap="flat" cmpd="sng">
            <a:solidFill>
              <a:schemeClr val="accent1"/>
            </a:solidFill>
            <a:prstDash val="solid"/>
            <a:round/>
            <a:headEnd type="none" w="med" len="med"/>
            <a:tailEnd type="none" w="med" len="med"/>
          </a:ln>
        </p:spPr>
      </p:cxnSp>
      <p:sp>
        <p:nvSpPr>
          <p:cNvPr id="307" name="Google Shape;307;p32"/>
          <p:cNvSpPr/>
          <p:nvPr/>
        </p:nvSpPr>
        <p:spPr>
          <a:xfrm rot="1215111">
            <a:off x="571853" y="4189466"/>
            <a:ext cx="422515" cy="276056"/>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+3</a:t>
            </a:r>
          </a:p>
        </p:txBody>
      </p:sp>
      <p:sp>
        <p:nvSpPr>
          <p:cNvPr id="308" name="Google Shape;308;p32"/>
          <p:cNvSpPr/>
          <p:nvPr/>
        </p:nvSpPr>
        <p:spPr>
          <a:xfrm rot="574002">
            <a:off x="8113655" y="1642174"/>
            <a:ext cx="437205" cy="269576"/>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+5</a:t>
            </a:r>
          </a:p>
        </p:txBody>
      </p:sp>
      <p:grpSp>
        <p:nvGrpSpPr>
          <p:cNvPr id="309" name="Google Shape;309;p32"/>
          <p:cNvGrpSpPr/>
          <p:nvPr/>
        </p:nvGrpSpPr>
        <p:grpSpPr>
          <a:xfrm>
            <a:off x="219363" y="1550075"/>
            <a:ext cx="664504" cy="530938"/>
            <a:chOff x="380975" y="4106475"/>
            <a:chExt cx="664504" cy="530938"/>
          </a:xfrm>
        </p:grpSpPr>
        <p:sp>
          <p:nvSpPr>
            <p:cNvPr id="310" name="Google Shape;310;p32"/>
            <p:cNvSpPr/>
            <p:nvPr/>
          </p:nvSpPr>
          <p:spPr>
            <a:xfrm flipH="1">
              <a:off x="380975" y="4570587"/>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32"/>
            <p:cNvSpPr/>
            <p:nvPr/>
          </p:nvSpPr>
          <p:spPr>
            <a:xfrm>
              <a:off x="817225" y="4106475"/>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2" name="Google Shape;312;p32"/>
          <p:cNvGrpSpPr/>
          <p:nvPr/>
        </p:nvGrpSpPr>
        <p:grpSpPr>
          <a:xfrm>
            <a:off x="7337366" y="3504472"/>
            <a:ext cx="2596856" cy="2082917"/>
            <a:chOff x="7337366" y="3504472"/>
            <a:chExt cx="2596856" cy="2082917"/>
          </a:xfrm>
        </p:grpSpPr>
        <p:sp>
          <p:nvSpPr>
            <p:cNvPr id="313" name="Google Shape;313;p32"/>
            <p:cNvSpPr/>
            <p:nvPr/>
          </p:nvSpPr>
          <p:spPr>
            <a:xfrm rot="-952860">
              <a:off x="7502135" y="3785669"/>
              <a:ext cx="2267319" cy="1520523"/>
            </a:xfrm>
            <a:custGeom>
              <a:avLst/>
              <a:gdLst/>
              <a:ahLst/>
              <a:cxnLst/>
              <a:rect l="l" t="t" r="r" b="b"/>
              <a:pathLst>
                <a:path w="62892" h="42177" fill="none" extrusionOk="0">
                  <a:moveTo>
                    <a:pt x="1" y="42176"/>
                  </a:moveTo>
                  <a:cubicBezTo>
                    <a:pt x="1838" y="37352"/>
                    <a:pt x="3675" y="32513"/>
                    <a:pt x="6273" y="28078"/>
                  </a:cubicBezTo>
                  <a:cubicBezTo>
                    <a:pt x="8887" y="23627"/>
                    <a:pt x="12337" y="19565"/>
                    <a:pt x="16773" y="16966"/>
                  </a:cubicBezTo>
                  <a:cubicBezTo>
                    <a:pt x="19401" y="15413"/>
                    <a:pt x="23000" y="14487"/>
                    <a:pt x="25345" y="16443"/>
                  </a:cubicBezTo>
                  <a:cubicBezTo>
                    <a:pt x="27571" y="18295"/>
                    <a:pt x="27451" y="21925"/>
                    <a:pt x="25928" y="24389"/>
                  </a:cubicBezTo>
                  <a:cubicBezTo>
                    <a:pt x="24584" y="26554"/>
                    <a:pt x="21522" y="28137"/>
                    <a:pt x="19536" y="26539"/>
                  </a:cubicBezTo>
                  <a:cubicBezTo>
                    <a:pt x="17594" y="24956"/>
                    <a:pt x="18430" y="21686"/>
                    <a:pt x="20208" y="19923"/>
                  </a:cubicBezTo>
                  <a:cubicBezTo>
                    <a:pt x="22836" y="17295"/>
                    <a:pt x="26824" y="16518"/>
                    <a:pt x="30543" y="16533"/>
                  </a:cubicBezTo>
                  <a:cubicBezTo>
                    <a:pt x="34276" y="16563"/>
                    <a:pt x="37980" y="17265"/>
                    <a:pt x="41699" y="17071"/>
                  </a:cubicBezTo>
                  <a:cubicBezTo>
                    <a:pt x="51377" y="16563"/>
                    <a:pt x="60338" y="9349"/>
                    <a:pt x="62892" y="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32"/>
            <p:cNvSpPr/>
            <p:nvPr/>
          </p:nvSpPr>
          <p:spPr>
            <a:xfrm>
              <a:off x="8258313" y="3896088"/>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2"/>
          <p:cNvSpPr txBox="1">
            <a:spLocks noGrp="1"/>
          </p:cNvSpPr>
          <p:nvPr>
            <p:ph type="title"/>
          </p:nvPr>
        </p:nvSpPr>
        <p:spPr>
          <a:xfrm>
            <a:off x="720000" y="445025"/>
            <a:ext cx="815818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Les concepts fondamentaux de Symfony</a:t>
            </a:r>
            <a:endParaRPr dirty="0"/>
          </a:p>
        </p:txBody>
      </p:sp>
      <p:sp>
        <p:nvSpPr>
          <p:cNvPr id="297" name="Google Shape;297;p32"/>
          <p:cNvSpPr txBox="1"/>
          <p:nvPr/>
        </p:nvSpPr>
        <p:spPr>
          <a:xfrm>
            <a:off x="551614" y="2305783"/>
            <a:ext cx="2091535" cy="4053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fr-FR" b="1" dirty="0"/>
              <a:t>Composants Symfony</a:t>
            </a:r>
            <a:endParaRPr b="1" dirty="0">
              <a:solidFill>
                <a:schemeClr val="dk1"/>
              </a:solidFill>
              <a:latin typeface="Albert Sans"/>
              <a:ea typeface="Albert Sans"/>
              <a:cs typeface="Albert Sans"/>
              <a:sym typeface="Albert Sans"/>
            </a:endParaRPr>
          </a:p>
        </p:txBody>
      </p:sp>
      <p:sp>
        <p:nvSpPr>
          <p:cNvPr id="302" name="Google Shape;302;p32"/>
          <p:cNvSpPr txBox="1">
            <a:spLocks noGrp="1"/>
          </p:cNvSpPr>
          <p:nvPr>
            <p:ph type="subTitle" idx="4294967295"/>
          </p:nvPr>
        </p:nvSpPr>
        <p:spPr>
          <a:xfrm>
            <a:off x="6031075" y="2819276"/>
            <a:ext cx="2175300" cy="685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fr-FR" sz="2000" b="1" dirty="0">
                <a:solidFill>
                  <a:schemeClr val="dk2"/>
                </a:solidFill>
                <a:latin typeface="Manrope"/>
                <a:ea typeface="Manrope"/>
                <a:cs typeface="Manrope"/>
                <a:sym typeface="Manrope"/>
              </a:rPr>
              <a:t>Contrôleur</a:t>
            </a:r>
            <a:endParaRPr sz="2000" b="1" dirty="0">
              <a:solidFill>
                <a:schemeClr val="dk2"/>
              </a:solidFill>
              <a:latin typeface="Manrope"/>
              <a:ea typeface="Manrope"/>
              <a:cs typeface="Manrope"/>
              <a:sym typeface="Manrope"/>
            </a:endParaRPr>
          </a:p>
        </p:txBody>
      </p:sp>
      <p:sp>
        <p:nvSpPr>
          <p:cNvPr id="303" name="Google Shape;303;p32"/>
          <p:cNvSpPr txBox="1">
            <a:spLocks noGrp="1"/>
          </p:cNvSpPr>
          <p:nvPr>
            <p:ph type="subTitle" idx="4294967295"/>
          </p:nvPr>
        </p:nvSpPr>
        <p:spPr>
          <a:xfrm>
            <a:off x="6067048" y="3499788"/>
            <a:ext cx="2175300" cy="54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Gestion des données (Doctrine ORM)</a:t>
            </a:r>
            <a:endParaRPr dirty="0"/>
          </a:p>
        </p:txBody>
      </p:sp>
      <p:sp>
        <p:nvSpPr>
          <p:cNvPr id="307" name="Google Shape;307;p32"/>
          <p:cNvSpPr/>
          <p:nvPr/>
        </p:nvSpPr>
        <p:spPr>
          <a:xfrm rot="1215111">
            <a:off x="571853" y="4189466"/>
            <a:ext cx="422515" cy="276056"/>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+3</a:t>
            </a:r>
          </a:p>
        </p:txBody>
      </p:sp>
      <p:sp>
        <p:nvSpPr>
          <p:cNvPr id="308" name="Google Shape;308;p32"/>
          <p:cNvSpPr/>
          <p:nvPr/>
        </p:nvSpPr>
        <p:spPr>
          <a:xfrm rot="574002">
            <a:off x="8113655" y="1642174"/>
            <a:ext cx="437205" cy="269576"/>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+5</a:t>
            </a:r>
          </a:p>
        </p:txBody>
      </p:sp>
      <p:grpSp>
        <p:nvGrpSpPr>
          <p:cNvPr id="309" name="Google Shape;309;p32"/>
          <p:cNvGrpSpPr/>
          <p:nvPr/>
        </p:nvGrpSpPr>
        <p:grpSpPr>
          <a:xfrm>
            <a:off x="219363" y="1550075"/>
            <a:ext cx="664504" cy="530938"/>
            <a:chOff x="380975" y="4106475"/>
            <a:chExt cx="664504" cy="530938"/>
          </a:xfrm>
        </p:grpSpPr>
        <p:sp>
          <p:nvSpPr>
            <p:cNvPr id="310" name="Google Shape;310;p32"/>
            <p:cNvSpPr/>
            <p:nvPr/>
          </p:nvSpPr>
          <p:spPr>
            <a:xfrm flipH="1">
              <a:off x="380975" y="4570587"/>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32"/>
            <p:cNvSpPr/>
            <p:nvPr/>
          </p:nvSpPr>
          <p:spPr>
            <a:xfrm>
              <a:off x="817225" y="4106475"/>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12" name="Google Shape;312;p32"/>
          <p:cNvGrpSpPr/>
          <p:nvPr/>
        </p:nvGrpSpPr>
        <p:grpSpPr>
          <a:xfrm>
            <a:off x="7337366" y="3504472"/>
            <a:ext cx="2596856" cy="2082917"/>
            <a:chOff x="7337366" y="3504472"/>
            <a:chExt cx="2596856" cy="2082917"/>
          </a:xfrm>
        </p:grpSpPr>
        <p:sp>
          <p:nvSpPr>
            <p:cNvPr id="313" name="Google Shape;313;p32"/>
            <p:cNvSpPr/>
            <p:nvPr/>
          </p:nvSpPr>
          <p:spPr>
            <a:xfrm rot="-952860">
              <a:off x="7502135" y="3785669"/>
              <a:ext cx="2267319" cy="1520523"/>
            </a:xfrm>
            <a:custGeom>
              <a:avLst/>
              <a:gdLst/>
              <a:ahLst/>
              <a:cxnLst/>
              <a:rect l="l" t="t" r="r" b="b"/>
              <a:pathLst>
                <a:path w="62892" h="42177" fill="none" extrusionOk="0">
                  <a:moveTo>
                    <a:pt x="1" y="42176"/>
                  </a:moveTo>
                  <a:cubicBezTo>
                    <a:pt x="1838" y="37352"/>
                    <a:pt x="3675" y="32513"/>
                    <a:pt x="6273" y="28078"/>
                  </a:cubicBezTo>
                  <a:cubicBezTo>
                    <a:pt x="8887" y="23627"/>
                    <a:pt x="12337" y="19565"/>
                    <a:pt x="16773" y="16966"/>
                  </a:cubicBezTo>
                  <a:cubicBezTo>
                    <a:pt x="19401" y="15413"/>
                    <a:pt x="23000" y="14487"/>
                    <a:pt x="25345" y="16443"/>
                  </a:cubicBezTo>
                  <a:cubicBezTo>
                    <a:pt x="27571" y="18295"/>
                    <a:pt x="27451" y="21925"/>
                    <a:pt x="25928" y="24389"/>
                  </a:cubicBezTo>
                  <a:cubicBezTo>
                    <a:pt x="24584" y="26554"/>
                    <a:pt x="21522" y="28137"/>
                    <a:pt x="19536" y="26539"/>
                  </a:cubicBezTo>
                  <a:cubicBezTo>
                    <a:pt x="17594" y="24956"/>
                    <a:pt x="18430" y="21686"/>
                    <a:pt x="20208" y="19923"/>
                  </a:cubicBezTo>
                  <a:cubicBezTo>
                    <a:pt x="22836" y="17295"/>
                    <a:pt x="26824" y="16518"/>
                    <a:pt x="30543" y="16533"/>
                  </a:cubicBezTo>
                  <a:cubicBezTo>
                    <a:pt x="34276" y="16563"/>
                    <a:pt x="37980" y="17265"/>
                    <a:pt x="41699" y="17071"/>
                  </a:cubicBezTo>
                  <a:cubicBezTo>
                    <a:pt x="51377" y="16563"/>
                    <a:pt x="60338" y="9349"/>
                    <a:pt x="62892" y="0"/>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32"/>
            <p:cNvSpPr/>
            <p:nvPr/>
          </p:nvSpPr>
          <p:spPr>
            <a:xfrm>
              <a:off x="8258313" y="3896088"/>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sp>
        <p:nvSpPr>
          <p:cNvPr id="2" name="Google Shape;297;p32">
            <a:extLst>
              <a:ext uri="{FF2B5EF4-FFF2-40B4-BE49-F238E27FC236}">
                <a16:creationId xmlns:a16="http://schemas.microsoft.com/office/drawing/2014/main" id="{2019E43C-183F-4AFB-B84A-B5F88ECEB89A}"/>
              </a:ext>
            </a:extLst>
          </p:cNvPr>
          <p:cNvSpPr txBox="1"/>
          <p:nvPr/>
        </p:nvSpPr>
        <p:spPr>
          <a:xfrm>
            <a:off x="2943509" y="2324224"/>
            <a:ext cx="1855584" cy="4053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fr-FR" b="1" dirty="0"/>
              <a:t>Bundles</a:t>
            </a:r>
            <a:r>
              <a:rPr lang="fr-FR" dirty="0"/>
              <a:t> </a:t>
            </a:r>
            <a:endParaRPr dirty="0">
              <a:solidFill>
                <a:schemeClr val="dk1"/>
              </a:solidFill>
              <a:latin typeface="Albert Sans"/>
              <a:ea typeface="Albert Sans"/>
              <a:cs typeface="Albert Sans"/>
              <a:sym typeface="Albert Sans"/>
            </a:endParaRPr>
          </a:p>
        </p:txBody>
      </p:sp>
      <p:sp>
        <p:nvSpPr>
          <p:cNvPr id="3" name="Google Shape;297;p32">
            <a:extLst>
              <a:ext uri="{FF2B5EF4-FFF2-40B4-BE49-F238E27FC236}">
                <a16:creationId xmlns:a16="http://schemas.microsoft.com/office/drawing/2014/main" id="{04C79FEC-44DD-0868-7F97-483FB98632F3}"/>
              </a:ext>
            </a:extLst>
          </p:cNvPr>
          <p:cNvSpPr txBox="1"/>
          <p:nvPr/>
        </p:nvSpPr>
        <p:spPr>
          <a:xfrm>
            <a:off x="5099453" y="2324224"/>
            <a:ext cx="2175300" cy="4053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fr-FR" b="1" dirty="0"/>
              <a:t>Dépendance Injection</a:t>
            </a:r>
            <a:endParaRPr b="1" dirty="0">
              <a:solidFill>
                <a:schemeClr val="dk1"/>
              </a:solidFill>
              <a:latin typeface="Albert Sans"/>
              <a:ea typeface="Albert Sans"/>
              <a:cs typeface="Albert Sans"/>
              <a:sym typeface="Albert Sans"/>
            </a:endParaRPr>
          </a:p>
        </p:txBody>
      </p:sp>
    </p:spTree>
    <p:extLst>
      <p:ext uri="{BB962C8B-B14F-4D97-AF65-F5344CB8AC3E}">
        <p14:creationId xmlns:p14="http://schemas.microsoft.com/office/powerpoint/2010/main" val="1007786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Comment sont représentés les entiers ?</a:t>
            </a:r>
            <a:endParaRPr dirty="0"/>
          </a:p>
        </p:txBody>
      </p:sp>
      <p:sp>
        <p:nvSpPr>
          <p:cNvPr id="320" name="Google Shape;320;p33"/>
          <p:cNvSpPr txBox="1"/>
          <p:nvPr/>
        </p:nvSpPr>
        <p:spPr>
          <a:xfrm>
            <a:off x="1733250" y="1731355"/>
            <a:ext cx="5677500" cy="471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Albert Sans"/>
                <a:ea typeface="Albert Sans"/>
                <a:cs typeface="Albert Sans"/>
                <a:sym typeface="Albert Sans"/>
              </a:rPr>
              <a:t>Les nombres entiers sont représentés sur une droite numérique</a:t>
            </a:r>
            <a:endParaRPr dirty="0">
              <a:solidFill>
                <a:schemeClr val="dk1"/>
              </a:solidFill>
              <a:latin typeface="Albert Sans"/>
              <a:ea typeface="Albert Sans"/>
              <a:cs typeface="Albert Sans"/>
              <a:sym typeface="Albert Sans"/>
            </a:endParaRPr>
          </a:p>
        </p:txBody>
      </p:sp>
      <p:sp>
        <p:nvSpPr>
          <p:cNvPr id="321" name="Google Shape;321;p33"/>
          <p:cNvSpPr txBox="1">
            <a:spLocks noGrp="1"/>
          </p:cNvSpPr>
          <p:nvPr>
            <p:ph type="subTitle" idx="4294967295"/>
          </p:nvPr>
        </p:nvSpPr>
        <p:spPr>
          <a:xfrm>
            <a:off x="1336238" y="2592135"/>
            <a:ext cx="2947500" cy="41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Manrope"/>
                <a:ea typeface="Manrope"/>
                <a:cs typeface="Manrope"/>
                <a:sym typeface="Manrope"/>
              </a:rPr>
              <a:t>Nombres négatifs</a:t>
            </a:r>
            <a:endParaRPr sz="2000" b="1" dirty="0">
              <a:solidFill>
                <a:schemeClr val="dk2"/>
              </a:solidFill>
              <a:latin typeface="Manrope"/>
              <a:ea typeface="Manrope"/>
              <a:cs typeface="Manrope"/>
              <a:sym typeface="Manrope"/>
            </a:endParaRPr>
          </a:p>
        </p:txBody>
      </p:sp>
      <p:sp>
        <p:nvSpPr>
          <p:cNvPr id="322" name="Google Shape;322;p33"/>
          <p:cNvSpPr txBox="1">
            <a:spLocks noGrp="1"/>
          </p:cNvSpPr>
          <p:nvPr>
            <p:ph type="subTitle" idx="4294967295"/>
          </p:nvPr>
        </p:nvSpPr>
        <p:spPr>
          <a:xfrm>
            <a:off x="859648" y="3344300"/>
            <a:ext cx="5655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dirty="0"/>
          </a:p>
        </p:txBody>
      </p:sp>
      <p:sp>
        <p:nvSpPr>
          <p:cNvPr id="323" name="Google Shape;323;p33"/>
          <p:cNvSpPr txBox="1">
            <a:spLocks noGrp="1"/>
          </p:cNvSpPr>
          <p:nvPr>
            <p:ph type="subTitle" idx="4294967295"/>
          </p:nvPr>
        </p:nvSpPr>
        <p:spPr>
          <a:xfrm>
            <a:off x="1545568" y="3344300"/>
            <a:ext cx="5655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dirty="0"/>
          </a:p>
        </p:txBody>
      </p:sp>
      <p:sp>
        <p:nvSpPr>
          <p:cNvPr id="324" name="Google Shape;324;p33"/>
          <p:cNvSpPr txBox="1">
            <a:spLocks noGrp="1"/>
          </p:cNvSpPr>
          <p:nvPr>
            <p:ph type="subTitle" idx="4294967295"/>
          </p:nvPr>
        </p:nvSpPr>
        <p:spPr>
          <a:xfrm>
            <a:off x="2231489" y="3344300"/>
            <a:ext cx="5655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dirty="0"/>
          </a:p>
        </p:txBody>
      </p:sp>
      <p:sp>
        <p:nvSpPr>
          <p:cNvPr id="325" name="Google Shape;325;p33"/>
          <p:cNvSpPr txBox="1">
            <a:spLocks noGrp="1"/>
          </p:cNvSpPr>
          <p:nvPr>
            <p:ph type="subTitle" idx="4294967295"/>
          </p:nvPr>
        </p:nvSpPr>
        <p:spPr>
          <a:xfrm>
            <a:off x="2917409" y="3344300"/>
            <a:ext cx="5655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dirty="0"/>
          </a:p>
        </p:txBody>
      </p:sp>
      <p:sp>
        <p:nvSpPr>
          <p:cNvPr id="326" name="Google Shape;326;p33"/>
          <p:cNvSpPr txBox="1">
            <a:spLocks noGrp="1"/>
          </p:cNvSpPr>
          <p:nvPr>
            <p:ph type="subTitle" idx="4294967295"/>
          </p:nvPr>
        </p:nvSpPr>
        <p:spPr>
          <a:xfrm>
            <a:off x="3603330" y="3344300"/>
            <a:ext cx="5655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dirty="0"/>
          </a:p>
        </p:txBody>
      </p:sp>
      <p:sp>
        <p:nvSpPr>
          <p:cNvPr id="327" name="Google Shape;327;p33"/>
          <p:cNvSpPr txBox="1">
            <a:spLocks noGrp="1"/>
          </p:cNvSpPr>
          <p:nvPr>
            <p:ph type="subTitle" idx="4294967295"/>
          </p:nvPr>
        </p:nvSpPr>
        <p:spPr>
          <a:xfrm>
            <a:off x="4289250" y="3344300"/>
            <a:ext cx="5655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dirty="0"/>
          </a:p>
        </p:txBody>
      </p:sp>
      <p:sp>
        <p:nvSpPr>
          <p:cNvPr id="328" name="Google Shape;328;p33"/>
          <p:cNvSpPr txBox="1">
            <a:spLocks noGrp="1"/>
          </p:cNvSpPr>
          <p:nvPr>
            <p:ph type="subTitle" idx="4294967295"/>
          </p:nvPr>
        </p:nvSpPr>
        <p:spPr>
          <a:xfrm>
            <a:off x="4838063" y="2592135"/>
            <a:ext cx="2969700" cy="41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2"/>
                </a:solidFill>
                <a:latin typeface="Manrope"/>
                <a:ea typeface="Manrope"/>
                <a:cs typeface="Manrope"/>
                <a:sym typeface="Manrope"/>
              </a:rPr>
              <a:t>Nombres positifs</a:t>
            </a:r>
            <a:endParaRPr sz="2000" b="1" dirty="0">
              <a:solidFill>
                <a:schemeClr val="dk2"/>
              </a:solidFill>
              <a:latin typeface="Manrope"/>
              <a:ea typeface="Manrope"/>
              <a:cs typeface="Manrope"/>
              <a:sym typeface="Manrope"/>
            </a:endParaRPr>
          </a:p>
        </p:txBody>
      </p:sp>
      <p:sp>
        <p:nvSpPr>
          <p:cNvPr id="329" name="Google Shape;329;p33"/>
          <p:cNvSpPr txBox="1">
            <a:spLocks noGrp="1"/>
          </p:cNvSpPr>
          <p:nvPr>
            <p:ph type="subTitle" idx="4294967295"/>
          </p:nvPr>
        </p:nvSpPr>
        <p:spPr>
          <a:xfrm>
            <a:off x="4975171" y="3344300"/>
            <a:ext cx="5655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dirty="0"/>
          </a:p>
        </p:txBody>
      </p:sp>
      <p:sp>
        <p:nvSpPr>
          <p:cNvPr id="330" name="Google Shape;330;p33"/>
          <p:cNvSpPr txBox="1">
            <a:spLocks noGrp="1"/>
          </p:cNvSpPr>
          <p:nvPr>
            <p:ph type="subTitle" idx="4294967295"/>
          </p:nvPr>
        </p:nvSpPr>
        <p:spPr>
          <a:xfrm>
            <a:off x="5661091" y="3344300"/>
            <a:ext cx="5655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dirty="0"/>
          </a:p>
        </p:txBody>
      </p:sp>
      <p:sp>
        <p:nvSpPr>
          <p:cNvPr id="331" name="Google Shape;331;p33"/>
          <p:cNvSpPr txBox="1">
            <a:spLocks noGrp="1"/>
          </p:cNvSpPr>
          <p:nvPr>
            <p:ph type="subTitle" idx="4294967295"/>
          </p:nvPr>
        </p:nvSpPr>
        <p:spPr>
          <a:xfrm>
            <a:off x="7032932" y="3344300"/>
            <a:ext cx="5655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dirty="0"/>
          </a:p>
        </p:txBody>
      </p:sp>
      <p:sp>
        <p:nvSpPr>
          <p:cNvPr id="332" name="Google Shape;332;p33"/>
          <p:cNvSpPr txBox="1">
            <a:spLocks noGrp="1"/>
          </p:cNvSpPr>
          <p:nvPr>
            <p:ph type="subTitle" idx="4294967295"/>
          </p:nvPr>
        </p:nvSpPr>
        <p:spPr>
          <a:xfrm>
            <a:off x="6347011" y="3344300"/>
            <a:ext cx="5655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dirty="0"/>
          </a:p>
        </p:txBody>
      </p:sp>
      <p:sp>
        <p:nvSpPr>
          <p:cNvPr id="333" name="Google Shape;333;p33"/>
          <p:cNvSpPr txBox="1">
            <a:spLocks noGrp="1"/>
          </p:cNvSpPr>
          <p:nvPr>
            <p:ph type="subTitle" idx="4294967295"/>
          </p:nvPr>
        </p:nvSpPr>
        <p:spPr>
          <a:xfrm>
            <a:off x="7718853" y="3344300"/>
            <a:ext cx="565500" cy="39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dirty="0"/>
          </a:p>
        </p:txBody>
      </p:sp>
      <p:cxnSp>
        <p:nvCxnSpPr>
          <p:cNvPr id="334" name="Google Shape;334;p33"/>
          <p:cNvCxnSpPr/>
          <p:nvPr/>
        </p:nvCxnSpPr>
        <p:spPr>
          <a:xfrm rot="10800000">
            <a:off x="4572000" y="2964625"/>
            <a:ext cx="0" cy="331200"/>
          </a:xfrm>
          <a:prstGeom prst="straightConnector1">
            <a:avLst/>
          </a:prstGeom>
          <a:noFill/>
          <a:ln w="19050" cap="flat" cmpd="sng">
            <a:solidFill>
              <a:schemeClr val="accent1"/>
            </a:solidFill>
            <a:prstDash val="solid"/>
            <a:round/>
            <a:headEnd type="none" w="med" len="med"/>
            <a:tailEnd type="none" w="med" len="med"/>
          </a:ln>
        </p:spPr>
      </p:cxnSp>
      <p:cxnSp>
        <p:nvCxnSpPr>
          <p:cNvPr id="335" name="Google Shape;335;p33"/>
          <p:cNvCxnSpPr/>
          <p:nvPr/>
        </p:nvCxnSpPr>
        <p:spPr>
          <a:xfrm>
            <a:off x="1039350" y="3130225"/>
            <a:ext cx="7065300" cy="0"/>
          </a:xfrm>
          <a:prstGeom prst="straightConnector1">
            <a:avLst/>
          </a:prstGeom>
          <a:noFill/>
          <a:ln w="19050" cap="flat" cmpd="sng">
            <a:solidFill>
              <a:schemeClr val="accent1"/>
            </a:solidFill>
            <a:prstDash val="solid"/>
            <a:round/>
            <a:headEnd type="triangle" w="med" len="med"/>
            <a:tailEnd type="triangle" w="med" len="med"/>
          </a:ln>
        </p:spPr>
      </p:cxnSp>
      <p:sp>
        <p:nvSpPr>
          <p:cNvPr id="336" name="Google Shape;336;p33"/>
          <p:cNvSpPr/>
          <p:nvPr/>
        </p:nvSpPr>
        <p:spPr>
          <a:xfrm rot="-431286">
            <a:off x="8446703" y="4521831"/>
            <a:ext cx="340000" cy="276056"/>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-3</a:t>
            </a:r>
          </a:p>
        </p:txBody>
      </p:sp>
      <p:sp>
        <p:nvSpPr>
          <p:cNvPr id="337" name="Google Shape;337;p33"/>
          <p:cNvSpPr/>
          <p:nvPr/>
        </p:nvSpPr>
        <p:spPr>
          <a:xfrm rot="-527535">
            <a:off x="620745" y="2002479"/>
            <a:ext cx="363760" cy="276055"/>
          </a:xfrm>
          <a:prstGeom prst="rect">
            <a:avLst/>
          </a:prstGeom>
        </p:spPr>
        <p:txBody>
          <a:bodyPr>
            <a:prstTxWarp prst="textPlain">
              <a:avLst/>
            </a:prstTxWarp>
          </a:bodyPr>
          <a:lstStyle/>
          <a:p>
            <a:pPr lvl="0" algn="ctr"/>
            <a:r>
              <a:rPr b="0" i="0" dirty="0">
                <a:ln w="19050" cap="flat" cmpd="sng">
                  <a:solidFill>
                    <a:schemeClr val="accent1"/>
                  </a:solidFill>
                  <a:prstDash val="solid"/>
                  <a:round/>
                  <a:headEnd type="none" w="sm" len="sm"/>
                  <a:tailEnd type="none" w="sm" len="sm"/>
                </a:ln>
                <a:solidFill>
                  <a:schemeClr val="lt1"/>
                </a:solidFill>
                <a:latin typeface="Baloo"/>
              </a:rPr>
              <a:t>-9</a:t>
            </a:r>
          </a:p>
        </p:txBody>
      </p:sp>
      <p:grpSp>
        <p:nvGrpSpPr>
          <p:cNvPr id="338" name="Google Shape;338;p33"/>
          <p:cNvGrpSpPr/>
          <p:nvPr/>
        </p:nvGrpSpPr>
        <p:grpSpPr>
          <a:xfrm>
            <a:off x="-687250" y="4217000"/>
            <a:ext cx="2420497" cy="1277990"/>
            <a:chOff x="-687250" y="4217000"/>
            <a:chExt cx="2420497" cy="1277990"/>
          </a:xfrm>
        </p:grpSpPr>
        <p:sp>
          <p:nvSpPr>
            <p:cNvPr id="339" name="Google Shape;339;p33"/>
            <p:cNvSpPr/>
            <p:nvPr/>
          </p:nvSpPr>
          <p:spPr>
            <a:xfrm>
              <a:off x="-687250" y="4217000"/>
              <a:ext cx="2420497" cy="1277990"/>
            </a:xfrm>
            <a:custGeom>
              <a:avLst/>
              <a:gdLst/>
              <a:ahLst/>
              <a:cxnLst/>
              <a:rect l="l" t="t" r="r" b="b"/>
              <a:pathLst>
                <a:path w="35785" h="18894" fill="none" extrusionOk="0">
                  <a:moveTo>
                    <a:pt x="0" y="1434"/>
                  </a:moveTo>
                  <a:cubicBezTo>
                    <a:pt x="2465" y="1"/>
                    <a:pt x="5661" y="882"/>
                    <a:pt x="8110" y="2360"/>
                  </a:cubicBezTo>
                  <a:cubicBezTo>
                    <a:pt x="10544" y="3854"/>
                    <a:pt x="12650" y="5915"/>
                    <a:pt x="15294" y="7005"/>
                  </a:cubicBezTo>
                  <a:cubicBezTo>
                    <a:pt x="17922" y="8095"/>
                    <a:pt x="21477" y="7886"/>
                    <a:pt x="23030" y="5482"/>
                  </a:cubicBezTo>
                  <a:cubicBezTo>
                    <a:pt x="23672" y="4526"/>
                    <a:pt x="23762" y="3003"/>
                    <a:pt x="22776" y="2420"/>
                  </a:cubicBezTo>
                  <a:cubicBezTo>
                    <a:pt x="21641" y="1733"/>
                    <a:pt x="20103" y="3107"/>
                    <a:pt x="20282" y="4421"/>
                  </a:cubicBezTo>
                  <a:cubicBezTo>
                    <a:pt x="20461" y="5736"/>
                    <a:pt x="21746" y="6662"/>
                    <a:pt x="23030" y="6990"/>
                  </a:cubicBezTo>
                  <a:cubicBezTo>
                    <a:pt x="24314" y="7319"/>
                    <a:pt x="25674" y="7214"/>
                    <a:pt x="26988" y="7378"/>
                  </a:cubicBezTo>
                  <a:cubicBezTo>
                    <a:pt x="29616" y="7722"/>
                    <a:pt x="32081" y="9186"/>
                    <a:pt x="33634" y="11336"/>
                  </a:cubicBezTo>
                  <a:cubicBezTo>
                    <a:pt x="35172" y="13487"/>
                    <a:pt x="35784" y="16295"/>
                    <a:pt x="35277" y="18893"/>
                  </a:cubicBezTo>
                </a:path>
              </a:pathLst>
            </a:custGeom>
            <a:noFill/>
            <a:ln w="19050" cap="rnd"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33"/>
            <p:cNvSpPr/>
            <p:nvPr/>
          </p:nvSpPr>
          <p:spPr>
            <a:xfrm>
              <a:off x="1336250" y="4273350"/>
              <a:ext cx="228254" cy="228296"/>
            </a:xfrm>
            <a:custGeom>
              <a:avLst/>
              <a:gdLst/>
              <a:ahLst/>
              <a:cxnLst/>
              <a:rect l="l" t="t" r="r" b="b"/>
              <a:pathLst>
                <a:path w="3719" h="3720" fill="none" extrusionOk="0">
                  <a:moveTo>
                    <a:pt x="0" y="1867"/>
                  </a:moveTo>
                  <a:cubicBezTo>
                    <a:pt x="1195" y="2226"/>
                    <a:pt x="1494" y="2509"/>
                    <a:pt x="1852" y="3719"/>
                  </a:cubicBezTo>
                  <a:cubicBezTo>
                    <a:pt x="2211" y="2509"/>
                    <a:pt x="2509" y="2226"/>
                    <a:pt x="3719" y="1867"/>
                  </a:cubicBezTo>
                  <a:cubicBezTo>
                    <a:pt x="2509" y="1494"/>
                    <a:pt x="2211" y="1210"/>
                    <a:pt x="1852" y="0"/>
                  </a:cubicBezTo>
                  <a:cubicBezTo>
                    <a:pt x="1494" y="1210"/>
                    <a:pt x="1195" y="1494"/>
                    <a:pt x="0" y="1867"/>
                  </a:cubicBezTo>
                  <a:close/>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41" name="Google Shape;341;p33"/>
          <p:cNvGrpSpPr/>
          <p:nvPr/>
        </p:nvGrpSpPr>
        <p:grpSpPr>
          <a:xfrm>
            <a:off x="8091750" y="1343937"/>
            <a:ext cx="664502" cy="387413"/>
            <a:chOff x="8091750" y="1343937"/>
            <a:chExt cx="664502" cy="387413"/>
          </a:xfrm>
        </p:grpSpPr>
        <p:sp>
          <p:nvSpPr>
            <p:cNvPr id="342" name="Google Shape;342;p33"/>
            <p:cNvSpPr/>
            <p:nvPr/>
          </p:nvSpPr>
          <p:spPr>
            <a:xfrm flipH="1">
              <a:off x="8091750" y="1343937"/>
              <a:ext cx="664502" cy="66826"/>
            </a:xfrm>
            <a:custGeom>
              <a:avLst/>
              <a:gdLst/>
              <a:ahLst/>
              <a:cxnLst/>
              <a:rect l="l" t="t" r="r" b="b"/>
              <a:pathLst>
                <a:path w="7289" h="733" fill="none" extrusionOk="0">
                  <a:moveTo>
                    <a:pt x="0" y="1"/>
                  </a:moveTo>
                  <a:cubicBezTo>
                    <a:pt x="732" y="1"/>
                    <a:pt x="732" y="733"/>
                    <a:pt x="1464" y="733"/>
                  </a:cubicBezTo>
                  <a:cubicBezTo>
                    <a:pt x="2196" y="733"/>
                    <a:pt x="2196" y="1"/>
                    <a:pt x="2913" y="1"/>
                  </a:cubicBezTo>
                  <a:cubicBezTo>
                    <a:pt x="3644" y="1"/>
                    <a:pt x="3644" y="733"/>
                    <a:pt x="4376" y="733"/>
                  </a:cubicBezTo>
                  <a:cubicBezTo>
                    <a:pt x="5108" y="733"/>
                    <a:pt x="5108" y="1"/>
                    <a:pt x="5840" y="1"/>
                  </a:cubicBezTo>
                  <a:cubicBezTo>
                    <a:pt x="6557" y="1"/>
                    <a:pt x="6572" y="733"/>
                    <a:pt x="7289" y="733"/>
                  </a:cubicBez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343;p33"/>
            <p:cNvSpPr/>
            <p:nvPr/>
          </p:nvSpPr>
          <p:spPr>
            <a:xfrm>
              <a:off x="8350050" y="1583450"/>
              <a:ext cx="147900" cy="14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lbert Sans"/>
                <a:ea typeface="Albert Sans"/>
                <a:cs typeface="Albert Sans"/>
                <a:sym typeface="Albert Sans"/>
              </a:endParaRPr>
            </a:p>
          </p:txBody>
        </p:sp>
      </p:grpSp>
    </p:spTree>
  </p:cSld>
  <p:clrMapOvr>
    <a:masterClrMapping/>
  </p:clrMapOvr>
</p:sld>
</file>

<file path=ppt/theme/theme1.xml><?xml version="1.0" encoding="utf-8"?>
<a:theme xmlns:a="http://schemas.openxmlformats.org/drawingml/2006/main" name="Integers: positive or negative? by Slidesgo">
  <a:themeElements>
    <a:clrScheme name="Simple Light">
      <a:dk1>
        <a:srgbClr val="09264D"/>
      </a:dk1>
      <a:lt1>
        <a:srgbClr val="F6F6F6"/>
      </a:lt1>
      <a:dk2>
        <a:srgbClr val="309985"/>
      </a:dk2>
      <a:lt2>
        <a:srgbClr val="D6E6EB"/>
      </a:lt2>
      <a:accent1>
        <a:srgbClr val="EC687C"/>
      </a:accent1>
      <a:accent2>
        <a:srgbClr val="FFCF06"/>
      </a:accent2>
      <a:accent3>
        <a:srgbClr val="57B8DA"/>
      </a:accent3>
      <a:accent4>
        <a:srgbClr val="FFFFFF"/>
      </a:accent4>
      <a:accent5>
        <a:srgbClr val="FFFFFF"/>
      </a:accent5>
      <a:accent6>
        <a:srgbClr val="FFFFFF"/>
      </a:accent6>
      <a:hlink>
        <a:srgbClr val="09264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TotalTime>
  <Words>1576</Words>
  <Application>Microsoft Office PowerPoint</Application>
  <PresentationFormat>On-screen Show (16:9)</PresentationFormat>
  <Paragraphs>288</Paragraphs>
  <Slides>46</Slides>
  <Notes>46</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46</vt:i4>
      </vt:variant>
    </vt:vector>
  </HeadingPairs>
  <TitlesOfParts>
    <vt:vector size="60" baseType="lpstr">
      <vt:lpstr>Amatic SC</vt:lpstr>
      <vt:lpstr>Albert Sans</vt:lpstr>
      <vt:lpstr>Arial</vt:lpstr>
      <vt:lpstr>Calibri</vt:lpstr>
      <vt:lpstr>Manrope ExtraBold</vt:lpstr>
      <vt:lpstr>Albert Sans Light</vt:lpstr>
      <vt:lpstr>Manrope</vt:lpstr>
      <vt:lpstr>Nunito Light</vt:lpstr>
      <vt:lpstr>Proxima Nova</vt:lpstr>
      <vt:lpstr>Roboto Medium</vt:lpstr>
      <vt:lpstr>DM Sans</vt:lpstr>
      <vt:lpstr>Baloo</vt:lpstr>
      <vt:lpstr>Integers: positive or negative? by Slidesgo</vt:lpstr>
      <vt:lpstr>Slidesgo Final Pages</vt:lpstr>
      <vt:lpstr>Chapitre 1 : Introduction au Framework PHP Symfony</vt:lpstr>
      <vt:lpstr>Somaire</vt:lpstr>
      <vt:lpstr>L’évolution du Framework</vt:lpstr>
      <vt:lpstr>L’évolution du Framework</vt:lpstr>
      <vt:lpstr>02</vt:lpstr>
      <vt:lpstr>L'écosystème des Framework PHP</vt:lpstr>
      <vt:lpstr>Les concepts fondamentaux de Symfony</vt:lpstr>
      <vt:lpstr>Les concepts fondamentaux de Symfony</vt:lpstr>
      <vt:lpstr>Comment sont représentés les entiers ?</vt:lpstr>
      <vt:lpstr>Quel type de nombre est le zéro ?</vt:lpstr>
      <vt:lpstr>02</vt:lpstr>
      <vt:lpstr>Qu'est-ce que c'est ?</vt:lpstr>
      <vt:lpstr>03</vt:lpstr>
      <vt:lpstr>PowerPoint Presentation</vt:lpstr>
      <vt:lpstr>04</vt:lpstr>
      <vt:lpstr>Activité I</vt:lpstr>
      <vt:lpstr>Activité II</vt:lpstr>
      <vt:lpstr>Activité III</vt:lpstr>
      <vt:lpstr>Merci</vt:lpstr>
      <vt:lpstr>Ressources alternatives</vt:lpstr>
      <vt:lpstr>Ressources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Premium infographics</vt:lpstr>
      <vt:lpstr>Premium infographics</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KHAOULA</cp:lastModifiedBy>
  <cp:revision>3</cp:revision>
  <dcterms:modified xsi:type="dcterms:W3CDTF">2024-10-04T14:21:23Z</dcterms:modified>
</cp:coreProperties>
</file>